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8" r:id="rId5"/>
    <p:sldId id="259" r:id="rId6"/>
    <p:sldId id="263" r:id="rId7"/>
    <p:sldId id="264" r:id="rId8"/>
    <p:sldId id="265" r:id="rId9"/>
    <p:sldId id="260" r:id="rId10"/>
    <p:sldId id="267" r:id="rId11"/>
    <p:sldId id="268" r:id="rId12"/>
    <p:sldId id="269" r:id="rId13"/>
    <p:sldId id="261" r:id="rId14"/>
    <p:sldId id="272" r:id="rId15"/>
    <p:sldId id="273" r:id="rId16"/>
    <p:sldId id="281" r:id="rId17"/>
    <p:sldId id="282" r:id="rId18"/>
    <p:sldId id="283" r:id="rId19"/>
    <p:sldId id="262" r:id="rId20"/>
    <p:sldId id="274" r:id="rId21"/>
    <p:sldId id="284" r:id="rId22"/>
    <p:sldId id="285" r:id="rId23"/>
    <p:sldId id="286" r:id="rId24"/>
    <p:sldId id="287" r:id="rId25"/>
    <p:sldId id="279" r:id="rId26"/>
    <p:sldId id="257"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0A3B85"/>
    <a:srgbClr val="334A57"/>
    <a:srgbClr val="FA9333"/>
    <a:srgbClr val="2C3F4A"/>
    <a:srgbClr val="768289"/>
    <a:srgbClr val="1924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48" autoAdjust="0"/>
    <p:restoredTop sz="93957" autoAdjust="0"/>
  </p:normalViewPr>
  <p:slideViewPr>
    <p:cSldViewPr snapToGrid="0" showGuides="1">
      <p:cViewPr>
        <p:scale>
          <a:sx n="60" d="100"/>
          <a:sy n="60" d="100"/>
        </p:scale>
        <p:origin x="42" y="90"/>
      </p:cViewPr>
      <p:guideLst>
        <p:guide orient="horz" pos="2155"/>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宋体 CN" panose="02020400000000000000" pitchFamily="18" charset="-122"/>
                <a:ea typeface="思源宋体 CN" panose="02020400000000000000" pitchFamily="18"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宋体 CN" panose="02020400000000000000" pitchFamily="18" charset="-122"/>
                <a:ea typeface="思源宋体 CN" panose="02020400000000000000" pitchFamily="18" charset="-122"/>
              </a:defRPr>
            </a:lvl1pPr>
          </a:lstStyle>
          <a:p>
            <a:fld id="{8D02566F-B8F2-4185-96BE-E176F7107939}"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宋体 CN" panose="02020400000000000000" pitchFamily="18" charset="-122"/>
                <a:ea typeface="思源宋体 CN" panose="02020400000000000000" pitchFamily="18"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宋体 CN" panose="02020400000000000000" pitchFamily="18" charset="-122"/>
                <a:ea typeface="思源宋体 CN" panose="02020400000000000000" pitchFamily="18" charset="-122"/>
              </a:defRPr>
            </a:lvl1pPr>
          </a:lstStyle>
          <a:p>
            <a:fld id="{E0AA8CCE-CF81-4183-BDE7-639FD304DDAC}"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宋体 CN" panose="02020400000000000000" pitchFamily="18" charset="-122"/>
        <a:ea typeface="思源宋体 CN" panose="02020400000000000000" pitchFamily="18" charset="-122"/>
        <a:cs typeface="+mn-cs"/>
      </a:defRPr>
    </a:lvl1pPr>
    <a:lvl2pPr marL="457200" algn="l" defTabSz="914400" rtl="0" eaLnBrk="1" latinLnBrk="0" hangingPunct="1">
      <a:defRPr sz="1200" kern="1200">
        <a:solidFill>
          <a:schemeClr val="tx1"/>
        </a:solidFill>
        <a:latin typeface="思源宋体 CN" panose="02020400000000000000" pitchFamily="18" charset="-122"/>
        <a:ea typeface="思源宋体 CN" panose="02020400000000000000" pitchFamily="18" charset="-122"/>
        <a:cs typeface="+mn-cs"/>
      </a:defRPr>
    </a:lvl2pPr>
    <a:lvl3pPr marL="914400" algn="l" defTabSz="914400" rtl="0" eaLnBrk="1" latinLnBrk="0" hangingPunct="1">
      <a:defRPr sz="1200" kern="1200">
        <a:solidFill>
          <a:schemeClr val="tx1"/>
        </a:solidFill>
        <a:latin typeface="思源宋体 CN" panose="02020400000000000000" pitchFamily="18" charset="-122"/>
        <a:ea typeface="思源宋体 CN" panose="02020400000000000000" pitchFamily="18" charset="-122"/>
        <a:cs typeface="+mn-cs"/>
      </a:defRPr>
    </a:lvl3pPr>
    <a:lvl4pPr marL="1371600" algn="l" defTabSz="914400" rtl="0" eaLnBrk="1" latinLnBrk="0" hangingPunct="1">
      <a:defRPr sz="1200" kern="1200">
        <a:solidFill>
          <a:schemeClr val="tx1"/>
        </a:solidFill>
        <a:latin typeface="思源宋体 CN" panose="02020400000000000000" pitchFamily="18" charset="-122"/>
        <a:ea typeface="思源宋体 CN" panose="02020400000000000000" pitchFamily="18" charset="-122"/>
        <a:cs typeface="+mn-cs"/>
      </a:defRPr>
    </a:lvl4pPr>
    <a:lvl5pPr marL="1828800" algn="l" defTabSz="914400" rtl="0" eaLnBrk="1" latinLnBrk="0" hangingPunct="1">
      <a:defRPr sz="1200" kern="1200">
        <a:solidFill>
          <a:schemeClr val="tx1"/>
        </a:solidFill>
        <a:latin typeface="思源宋体 CN" panose="02020400000000000000" pitchFamily="18" charset="-122"/>
        <a:ea typeface="思源宋体 CN" panose="02020400000000000000"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0AA8CCE-CF81-4183-BDE7-639FD304DDA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BAD2E7E-952E-4944-A805-0D519372C5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F0AD42-79AE-4799-BFD1-0D746E04124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BAD2E7E-952E-4944-A805-0D519372C5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F0AD42-79AE-4799-BFD1-0D746E04124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BAD2E7E-952E-4944-A805-0D519372C5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F0AD42-79AE-4799-BFD1-0D746E04124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BAD2E7E-952E-4944-A805-0D519372C5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F0AD42-79AE-4799-BFD1-0D746E04124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BAD2E7E-952E-4944-A805-0D519372C5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F0AD42-79AE-4799-BFD1-0D746E04124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BAD2E7E-952E-4944-A805-0D519372C5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8F0AD42-79AE-4799-BFD1-0D746E04124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BAD2E7E-952E-4944-A805-0D519372C5C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8F0AD42-79AE-4799-BFD1-0D746E04124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BAD2E7E-952E-4944-A805-0D519372C5C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F0AD42-79AE-4799-BFD1-0D746E04124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AD2E7E-952E-4944-A805-0D519372C5C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F0AD42-79AE-4799-BFD1-0D746E04124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BAD2E7E-952E-4944-A805-0D519372C5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8F0AD42-79AE-4799-BFD1-0D746E04124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BAD2E7E-952E-4944-A805-0D519372C5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8F0AD42-79AE-4799-BFD1-0D746E04124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panose="02020400000000000000" pitchFamily="18" charset="-122"/>
                <a:ea typeface="思源宋体 CN" panose="02020400000000000000" pitchFamily="18" charset="-122"/>
              </a:defRPr>
            </a:lvl1pPr>
          </a:lstStyle>
          <a:p>
            <a:fld id="{EBAD2E7E-952E-4944-A805-0D519372C5CF}"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panose="02020400000000000000" pitchFamily="18" charset="-122"/>
                <a:ea typeface="思源宋体 CN" panose="020204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panose="02020400000000000000" pitchFamily="18" charset="-122"/>
                <a:ea typeface="思源宋体 CN" panose="02020400000000000000" pitchFamily="18" charset="-122"/>
              </a:defRPr>
            </a:lvl1pPr>
          </a:lstStyle>
          <a:p>
            <a:fld id="{E8F0AD42-79AE-4799-BFD1-0D746E041249}"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宋体 CN" panose="02020400000000000000" pitchFamily="18" charset="-122"/>
          <a:ea typeface="思源宋体 CN" panose="020204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思源宋体 CN" panose="02020400000000000000" pitchFamily="18" charset="-122"/>
          <a:ea typeface="思源宋体 CN" panose="02020400000000000000" pitchFamily="18" charset="-122"/>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思源宋体 CN" panose="02020400000000000000" pitchFamily="18" charset="-122"/>
          <a:ea typeface="思源宋体 CN" panose="02020400000000000000" pitchFamily="18"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思源宋体 CN" panose="02020400000000000000" pitchFamily="18" charset="-122"/>
          <a:ea typeface="思源宋体 CN" panose="02020400000000000000" pitchFamily="18" charset="-122"/>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思源宋体 CN" panose="02020400000000000000" pitchFamily="18" charset="-122"/>
          <a:ea typeface="思源宋体 CN" panose="02020400000000000000" pitchFamily="18" charset="-122"/>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思源宋体 CN" panose="02020400000000000000" pitchFamily="18" charset="-122"/>
          <a:ea typeface="思源宋体 CN" panose="02020400000000000000" pitchFamily="18"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file:///C:\Users\edy\AppData\Local\Temp\wps\INetCache\7502f8397282883e573d5f5ab71a6f79" TargetMode="External"/><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file:///C:\Users\edy\AppData\Local\Temp\wps\INetCache\0ec4fd96ad58ec2259fffdfb966c923a" TargetMode="External"/><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png"/><Relationship Id="rId1"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png"/><Relationship Id="rId1"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8.png"/><Relationship Id="rId1" Type="http://schemas.openxmlformats.org/officeDocument/2006/relationships/image" Target="../media/image37.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sv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4A57"/>
        </a:solidFill>
        <a:effectLst/>
      </p:bgPr>
    </p:bg>
    <p:spTree>
      <p:nvGrpSpPr>
        <p:cNvPr id="1" name=""/>
        <p:cNvGrpSpPr/>
        <p:nvPr/>
      </p:nvGrpSpPr>
      <p:grpSpPr>
        <a:xfrm>
          <a:off x="0" y="0"/>
          <a:ext cx="0" cy="0"/>
          <a:chOff x="0" y="0"/>
          <a:chExt cx="0" cy="0"/>
        </a:xfrm>
      </p:grpSpPr>
      <p:sp>
        <p:nvSpPr>
          <p:cNvPr id="104" name="椭圆 103"/>
          <p:cNvSpPr/>
          <p:nvPr/>
        </p:nvSpPr>
        <p:spPr>
          <a:xfrm>
            <a:off x="721893" y="1876927"/>
            <a:ext cx="930442" cy="930442"/>
          </a:xfrm>
          <a:prstGeom prst="ellipse">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6" name="圆: 空心 5"/>
          <p:cNvSpPr/>
          <p:nvPr/>
        </p:nvSpPr>
        <p:spPr>
          <a:xfrm>
            <a:off x="10924672" y="5454316"/>
            <a:ext cx="2149640" cy="2149640"/>
          </a:xfrm>
          <a:prstGeom prst="donu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7" name="椭圆 6"/>
          <p:cNvSpPr/>
          <p:nvPr/>
        </p:nvSpPr>
        <p:spPr>
          <a:xfrm>
            <a:off x="7736306" y="-1572126"/>
            <a:ext cx="5001126" cy="5001126"/>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nvGrpSpPr>
          <p:cNvPr id="56" name="组合 55"/>
          <p:cNvGrpSpPr/>
          <p:nvPr/>
        </p:nvGrpSpPr>
        <p:grpSpPr>
          <a:xfrm>
            <a:off x="11471776" y="116673"/>
            <a:ext cx="640349" cy="1223218"/>
            <a:chOff x="10162674" y="425116"/>
            <a:chExt cx="953169" cy="1820778"/>
          </a:xfrm>
        </p:grpSpPr>
        <p:grpSp>
          <p:nvGrpSpPr>
            <p:cNvPr id="34" name="组合 33"/>
            <p:cNvGrpSpPr/>
            <p:nvPr/>
          </p:nvGrpSpPr>
          <p:grpSpPr>
            <a:xfrm>
              <a:off x="10162674" y="425116"/>
              <a:ext cx="953169" cy="858251"/>
              <a:chOff x="6448926" y="457200"/>
              <a:chExt cx="953169" cy="858251"/>
            </a:xfrm>
          </p:grpSpPr>
          <p:grpSp>
            <p:nvGrpSpPr>
              <p:cNvPr id="18" name="组合 17"/>
              <p:cNvGrpSpPr/>
              <p:nvPr/>
            </p:nvGrpSpPr>
            <p:grpSpPr>
              <a:xfrm>
                <a:off x="6448926" y="457200"/>
                <a:ext cx="953169" cy="136358"/>
                <a:chOff x="6448926" y="457200"/>
                <a:chExt cx="953169" cy="136358"/>
              </a:xfrm>
            </p:grpSpPr>
            <p:sp>
              <p:nvSpPr>
                <p:cNvPr id="8" name="椭圆 7"/>
                <p:cNvSpPr/>
                <p:nvPr/>
              </p:nvSpPr>
              <p:spPr>
                <a:xfrm>
                  <a:off x="644892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9" name="椭圆 8"/>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16" name="椭圆 15"/>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17" name="椭圆 16"/>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19" name="组合 18"/>
              <p:cNvGrpSpPr/>
              <p:nvPr/>
            </p:nvGrpSpPr>
            <p:grpSpPr>
              <a:xfrm>
                <a:off x="6448926" y="697831"/>
                <a:ext cx="953169" cy="136358"/>
                <a:chOff x="6448926" y="457200"/>
                <a:chExt cx="953169" cy="136358"/>
              </a:xfrm>
            </p:grpSpPr>
            <p:sp>
              <p:nvSpPr>
                <p:cNvPr id="20" name="椭圆 19"/>
                <p:cNvSpPr/>
                <p:nvPr/>
              </p:nvSpPr>
              <p:spPr>
                <a:xfrm>
                  <a:off x="644892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21" name="椭圆 20"/>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22" name="椭圆 21"/>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23" name="椭圆 22"/>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24" name="组合 23"/>
              <p:cNvGrpSpPr/>
              <p:nvPr/>
            </p:nvGrpSpPr>
            <p:grpSpPr>
              <a:xfrm>
                <a:off x="6448926" y="938462"/>
                <a:ext cx="953169" cy="136358"/>
                <a:chOff x="6448926" y="457200"/>
                <a:chExt cx="953169" cy="136358"/>
              </a:xfrm>
            </p:grpSpPr>
            <p:sp>
              <p:nvSpPr>
                <p:cNvPr id="25" name="椭圆 24"/>
                <p:cNvSpPr/>
                <p:nvPr/>
              </p:nvSpPr>
              <p:spPr>
                <a:xfrm>
                  <a:off x="644892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26" name="椭圆 25"/>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27" name="椭圆 26"/>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28" name="椭圆 27"/>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29" name="组合 28"/>
              <p:cNvGrpSpPr/>
              <p:nvPr/>
            </p:nvGrpSpPr>
            <p:grpSpPr>
              <a:xfrm>
                <a:off x="6448926" y="1179093"/>
                <a:ext cx="953169" cy="136358"/>
                <a:chOff x="6448926" y="457200"/>
                <a:chExt cx="953169" cy="136358"/>
              </a:xfrm>
            </p:grpSpPr>
            <p:sp>
              <p:nvSpPr>
                <p:cNvPr id="30" name="椭圆 29"/>
                <p:cNvSpPr/>
                <p:nvPr/>
              </p:nvSpPr>
              <p:spPr>
                <a:xfrm>
                  <a:off x="644892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31" name="椭圆 30"/>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32" name="椭圆 31"/>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33" name="椭圆 32"/>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grpSp>
          <p:nvGrpSpPr>
            <p:cNvPr id="35" name="组合 34"/>
            <p:cNvGrpSpPr/>
            <p:nvPr/>
          </p:nvGrpSpPr>
          <p:grpSpPr>
            <a:xfrm>
              <a:off x="10162674" y="1387643"/>
              <a:ext cx="953169" cy="858251"/>
              <a:chOff x="6448926" y="457200"/>
              <a:chExt cx="953169" cy="858251"/>
            </a:xfrm>
          </p:grpSpPr>
          <p:grpSp>
            <p:nvGrpSpPr>
              <p:cNvPr id="36" name="组合 35"/>
              <p:cNvGrpSpPr/>
              <p:nvPr/>
            </p:nvGrpSpPr>
            <p:grpSpPr>
              <a:xfrm>
                <a:off x="6448926" y="457200"/>
                <a:ext cx="953169" cy="136358"/>
                <a:chOff x="6448926" y="457200"/>
                <a:chExt cx="953169" cy="136358"/>
              </a:xfrm>
            </p:grpSpPr>
            <p:sp>
              <p:nvSpPr>
                <p:cNvPr id="52" name="椭圆 51"/>
                <p:cNvSpPr/>
                <p:nvPr/>
              </p:nvSpPr>
              <p:spPr>
                <a:xfrm>
                  <a:off x="644892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53" name="椭圆 52"/>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54" name="椭圆 53"/>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55" name="椭圆 54"/>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37" name="组合 36"/>
              <p:cNvGrpSpPr/>
              <p:nvPr/>
            </p:nvGrpSpPr>
            <p:grpSpPr>
              <a:xfrm>
                <a:off x="6448926" y="697831"/>
                <a:ext cx="953169" cy="136358"/>
                <a:chOff x="6448926" y="457200"/>
                <a:chExt cx="953169" cy="136358"/>
              </a:xfrm>
            </p:grpSpPr>
            <p:sp>
              <p:nvSpPr>
                <p:cNvPr id="48" name="椭圆 47"/>
                <p:cNvSpPr/>
                <p:nvPr/>
              </p:nvSpPr>
              <p:spPr>
                <a:xfrm>
                  <a:off x="644892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9" name="椭圆 48"/>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50" name="椭圆 49"/>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51" name="椭圆 50"/>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38" name="组合 37"/>
              <p:cNvGrpSpPr/>
              <p:nvPr/>
            </p:nvGrpSpPr>
            <p:grpSpPr>
              <a:xfrm>
                <a:off x="6448926" y="938462"/>
                <a:ext cx="953169" cy="136358"/>
                <a:chOff x="6448926" y="457200"/>
                <a:chExt cx="953169" cy="136358"/>
              </a:xfrm>
            </p:grpSpPr>
            <p:sp>
              <p:nvSpPr>
                <p:cNvPr id="44" name="椭圆 43"/>
                <p:cNvSpPr/>
                <p:nvPr/>
              </p:nvSpPr>
              <p:spPr>
                <a:xfrm>
                  <a:off x="644892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5" name="椭圆 44"/>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6" name="椭圆 45"/>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7" name="椭圆 46"/>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39" name="组合 38"/>
              <p:cNvGrpSpPr/>
              <p:nvPr/>
            </p:nvGrpSpPr>
            <p:grpSpPr>
              <a:xfrm>
                <a:off x="6448926" y="1179093"/>
                <a:ext cx="953169" cy="136358"/>
                <a:chOff x="6448926" y="457200"/>
                <a:chExt cx="953169" cy="136358"/>
              </a:xfrm>
            </p:grpSpPr>
            <p:sp>
              <p:nvSpPr>
                <p:cNvPr id="40" name="椭圆 39"/>
                <p:cNvSpPr/>
                <p:nvPr/>
              </p:nvSpPr>
              <p:spPr>
                <a:xfrm>
                  <a:off x="644892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1" name="椭圆 40"/>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2" name="椭圆 41"/>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3" name="椭圆 42"/>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grpSp>
      <p:grpSp>
        <p:nvGrpSpPr>
          <p:cNvPr id="57" name="组合 56"/>
          <p:cNvGrpSpPr/>
          <p:nvPr/>
        </p:nvGrpSpPr>
        <p:grpSpPr>
          <a:xfrm rot="16200000" flipH="1">
            <a:off x="889588" y="5622845"/>
            <a:ext cx="488614" cy="1306593"/>
            <a:chOff x="10434944" y="425116"/>
            <a:chExt cx="680899" cy="1820778"/>
          </a:xfrm>
        </p:grpSpPr>
        <p:grpSp>
          <p:nvGrpSpPr>
            <p:cNvPr id="58" name="组合 57"/>
            <p:cNvGrpSpPr/>
            <p:nvPr/>
          </p:nvGrpSpPr>
          <p:grpSpPr>
            <a:xfrm>
              <a:off x="10434944" y="425116"/>
              <a:ext cx="680899" cy="858251"/>
              <a:chOff x="6721196" y="457200"/>
              <a:chExt cx="680899" cy="858251"/>
            </a:xfrm>
          </p:grpSpPr>
          <p:grpSp>
            <p:nvGrpSpPr>
              <p:cNvPr id="80" name="组合 79"/>
              <p:cNvGrpSpPr/>
              <p:nvPr/>
            </p:nvGrpSpPr>
            <p:grpSpPr>
              <a:xfrm>
                <a:off x="6721196" y="457200"/>
                <a:ext cx="680899" cy="136358"/>
                <a:chOff x="6721196" y="457200"/>
                <a:chExt cx="680899" cy="136358"/>
              </a:xfrm>
            </p:grpSpPr>
            <p:sp>
              <p:nvSpPr>
                <p:cNvPr id="97" name="椭圆 96"/>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98" name="椭圆 97"/>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99" name="椭圆 98"/>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81" name="组合 80"/>
              <p:cNvGrpSpPr/>
              <p:nvPr/>
            </p:nvGrpSpPr>
            <p:grpSpPr>
              <a:xfrm>
                <a:off x="6721196" y="697831"/>
                <a:ext cx="680899" cy="136358"/>
                <a:chOff x="6721196" y="457200"/>
                <a:chExt cx="680899" cy="136358"/>
              </a:xfrm>
            </p:grpSpPr>
            <p:sp>
              <p:nvSpPr>
                <p:cNvPr id="93" name="椭圆 92"/>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94" name="椭圆 93"/>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95" name="椭圆 94"/>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82" name="组合 81"/>
              <p:cNvGrpSpPr/>
              <p:nvPr/>
            </p:nvGrpSpPr>
            <p:grpSpPr>
              <a:xfrm>
                <a:off x="6721196" y="938462"/>
                <a:ext cx="680899" cy="136358"/>
                <a:chOff x="6721196" y="457200"/>
                <a:chExt cx="680899" cy="136358"/>
              </a:xfrm>
            </p:grpSpPr>
            <p:sp>
              <p:nvSpPr>
                <p:cNvPr id="89" name="椭圆 88"/>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90" name="椭圆 89"/>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91" name="椭圆 90"/>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83" name="组合 82"/>
              <p:cNvGrpSpPr/>
              <p:nvPr/>
            </p:nvGrpSpPr>
            <p:grpSpPr>
              <a:xfrm>
                <a:off x="6721196" y="1179093"/>
                <a:ext cx="680899" cy="136358"/>
                <a:chOff x="6721196" y="457200"/>
                <a:chExt cx="680899" cy="136358"/>
              </a:xfrm>
            </p:grpSpPr>
            <p:sp>
              <p:nvSpPr>
                <p:cNvPr id="85" name="椭圆 84"/>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86" name="椭圆 85"/>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87" name="椭圆 86"/>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grpSp>
          <p:nvGrpSpPr>
            <p:cNvPr id="59" name="组合 58"/>
            <p:cNvGrpSpPr/>
            <p:nvPr/>
          </p:nvGrpSpPr>
          <p:grpSpPr>
            <a:xfrm>
              <a:off x="10434944" y="1387643"/>
              <a:ext cx="680899" cy="858251"/>
              <a:chOff x="6721196" y="457200"/>
              <a:chExt cx="680899" cy="858251"/>
            </a:xfrm>
          </p:grpSpPr>
          <p:grpSp>
            <p:nvGrpSpPr>
              <p:cNvPr id="60" name="组合 59"/>
              <p:cNvGrpSpPr/>
              <p:nvPr/>
            </p:nvGrpSpPr>
            <p:grpSpPr>
              <a:xfrm>
                <a:off x="6721196" y="457200"/>
                <a:ext cx="680899" cy="136358"/>
                <a:chOff x="6721196" y="457200"/>
                <a:chExt cx="680899" cy="136358"/>
              </a:xfrm>
            </p:grpSpPr>
            <p:sp>
              <p:nvSpPr>
                <p:cNvPr id="77" name="椭圆 76"/>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78" name="椭圆 77"/>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79" name="椭圆 78"/>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61" name="组合 60"/>
              <p:cNvGrpSpPr/>
              <p:nvPr/>
            </p:nvGrpSpPr>
            <p:grpSpPr>
              <a:xfrm>
                <a:off x="6721196" y="697831"/>
                <a:ext cx="680899" cy="136358"/>
                <a:chOff x="6721196" y="457200"/>
                <a:chExt cx="680899" cy="136358"/>
              </a:xfrm>
            </p:grpSpPr>
            <p:sp>
              <p:nvSpPr>
                <p:cNvPr id="73" name="椭圆 72"/>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74" name="椭圆 73"/>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75" name="椭圆 74"/>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62" name="组合 61"/>
              <p:cNvGrpSpPr/>
              <p:nvPr/>
            </p:nvGrpSpPr>
            <p:grpSpPr>
              <a:xfrm>
                <a:off x="6721196" y="938462"/>
                <a:ext cx="680899" cy="136358"/>
                <a:chOff x="6721196" y="457200"/>
                <a:chExt cx="680899" cy="136358"/>
              </a:xfrm>
            </p:grpSpPr>
            <p:sp>
              <p:nvSpPr>
                <p:cNvPr id="69" name="椭圆 68"/>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70" name="椭圆 69"/>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71" name="椭圆 70"/>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63" name="组合 62"/>
              <p:cNvGrpSpPr/>
              <p:nvPr/>
            </p:nvGrpSpPr>
            <p:grpSpPr>
              <a:xfrm>
                <a:off x="6721196" y="1179093"/>
                <a:ext cx="680899" cy="136358"/>
                <a:chOff x="6721196" y="457200"/>
                <a:chExt cx="680899" cy="136358"/>
              </a:xfrm>
            </p:grpSpPr>
            <p:sp>
              <p:nvSpPr>
                <p:cNvPr id="65" name="椭圆 64"/>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66" name="椭圆 65"/>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67" name="椭圆 66"/>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grpSp>
      <p:sp>
        <p:nvSpPr>
          <p:cNvPr id="100" name="椭圆 99"/>
          <p:cNvSpPr/>
          <p:nvPr/>
        </p:nvSpPr>
        <p:spPr>
          <a:xfrm>
            <a:off x="-1074820" y="-866272"/>
            <a:ext cx="2502567" cy="2502567"/>
          </a:xfrm>
          <a:prstGeom prst="ellipse">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101" name="文本框 100"/>
          <p:cNvSpPr txBox="1"/>
          <p:nvPr/>
        </p:nvSpPr>
        <p:spPr>
          <a:xfrm>
            <a:off x="1516380" y="3290570"/>
            <a:ext cx="9408160" cy="1322070"/>
          </a:xfrm>
          <a:prstGeom prst="rect">
            <a:avLst/>
          </a:prstGeom>
          <a:noFill/>
        </p:spPr>
        <p:txBody>
          <a:bodyPr wrap="square" rtlCol="0">
            <a:spAutoFit/>
          </a:bodyPr>
          <a:lstStyle/>
          <a:p>
            <a:pPr algn="l"/>
            <a:r>
              <a:rPr lang="zh-CN" altLang="en-US" sz="4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雷丁大学</a:t>
            </a:r>
            <a:r>
              <a:rPr lang="en-US" altLang="zh-CN" sz="4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4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亨利商学院访问学者</a:t>
            </a:r>
            <a:endParaRPr lang="zh-CN" altLang="en-US" sz="4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zh-CN" altLang="en-US" sz="4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Henley Business School</a:t>
            </a:r>
            <a:endParaRPr lang="zh-CN" altLang="en-US" sz="4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7"/>
          <p:cNvPicPr>
            <a:picLocks noChangeAspect="1"/>
          </p:cNvPicPr>
          <p:nvPr/>
        </p:nvPicPr>
        <p:blipFill>
          <a:blip r:embed="rId1"/>
          <a:stretch>
            <a:fillRect/>
          </a:stretch>
        </p:blipFill>
        <p:spPr>
          <a:xfrm>
            <a:off x="8340090" y="208280"/>
            <a:ext cx="3003550" cy="10414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39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nvPicPr>
        <p:blipFill>
          <a:blip r:embed="rId1" r:link="rId2"/>
          <a:stretch>
            <a:fillRect/>
          </a:stretch>
        </p:blipFill>
        <p:spPr>
          <a:xfrm>
            <a:off x="2767330" y="4912360"/>
            <a:ext cx="1381125" cy="1311910"/>
          </a:xfrm>
          <a:prstGeom prst="rect">
            <a:avLst/>
          </a:prstGeom>
          <a:noFill/>
          <a:ln w="9525">
            <a:noFill/>
          </a:ln>
        </p:spPr>
      </p:pic>
      <p:grpSp>
        <p:nvGrpSpPr>
          <p:cNvPr id="3" name="组合 2"/>
          <p:cNvGrpSpPr/>
          <p:nvPr/>
        </p:nvGrpSpPr>
        <p:grpSpPr>
          <a:xfrm>
            <a:off x="233015" y="271896"/>
            <a:ext cx="2416514" cy="521970"/>
            <a:chOff x="233015" y="143560"/>
            <a:chExt cx="2416514" cy="521970"/>
          </a:xfrm>
        </p:grpSpPr>
        <p:grpSp>
          <p:nvGrpSpPr>
            <p:cNvPr id="4" name="组合 3"/>
            <p:cNvGrpSpPr/>
            <p:nvPr/>
          </p:nvGrpSpPr>
          <p:grpSpPr>
            <a:xfrm>
              <a:off x="233015" y="237056"/>
              <a:ext cx="440753" cy="336228"/>
              <a:chOff x="152805" y="297654"/>
              <a:chExt cx="608792" cy="464416"/>
            </a:xfrm>
          </p:grpSpPr>
          <p:sp>
            <p:nvSpPr>
              <p:cNvPr id="6" name="矩形: 圆角 5"/>
              <p:cNvSpPr/>
              <p:nvPr/>
            </p:nvSpPr>
            <p:spPr>
              <a:xfrm rot="2700000">
                <a:off x="152805" y="297654"/>
                <a:ext cx="464416" cy="464416"/>
              </a:xfrm>
              <a:prstGeom prst="roundRect">
                <a:avLst/>
              </a:prstGeom>
              <a:noFill/>
              <a:ln w="38100">
                <a:solidFill>
                  <a:srgbClr val="334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7" name="矩形: 圆角 6"/>
              <p:cNvSpPr/>
              <p:nvPr/>
            </p:nvSpPr>
            <p:spPr>
              <a:xfrm rot="2700000">
                <a:off x="297181" y="297654"/>
                <a:ext cx="464416" cy="464416"/>
              </a:xfrm>
              <a:prstGeom prst="roundRec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5" name="TextBox 11"/>
            <p:cNvSpPr txBox="1"/>
            <p:nvPr/>
          </p:nvSpPr>
          <p:spPr>
            <a:xfrm>
              <a:off x="726114" y="143560"/>
              <a:ext cx="1923415" cy="521970"/>
            </a:xfrm>
            <a:prstGeom prst="rect">
              <a:avLst/>
            </a:prstGeom>
            <a:noFill/>
          </p:spPr>
          <p:txBody>
            <a:bodyPr wrap="non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项</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目</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优</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势</a:t>
              </a:r>
              <a:endPar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endParaRPr>
            </a:p>
          </p:txBody>
        </p:sp>
      </p:grpSp>
      <p:sp>
        <p:nvSpPr>
          <p:cNvPr id="10" name="文本框 9"/>
          <p:cNvSpPr txBox="1"/>
          <p:nvPr/>
        </p:nvSpPr>
        <p:spPr>
          <a:xfrm>
            <a:off x="803910" y="1293495"/>
            <a:ext cx="10734040" cy="3415030"/>
          </a:xfrm>
          <a:prstGeom prst="rect">
            <a:avLst/>
          </a:prstGeom>
          <a:noFill/>
        </p:spPr>
        <p:txBody>
          <a:bodyPr wrap="square" rtlCol="0">
            <a:spAutoFit/>
          </a:bodyPr>
          <a:p>
            <a:pPr marL="285750" indent="-285750">
              <a:lnSpc>
                <a:spcPct val="150000"/>
              </a:lnSpc>
              <a:buFont typeface="Wingdings" panose="05000000000000000000" charset="0"/>
              <a:buChar char="Ø"/>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申请制，</a:t>
            </a:r>
            <a:r>
              <a:rPr lang="zh-CN" altLang="en-US" sz="16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rPr>
              <a:t>免联考</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charset="0"/>
              <a:buChar char="Ø"/>
            </a:pPr>
            <a:r>
              <a:rPr lang="zh-CN" altLang="en-US" sz="16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rPr>
              <a:t>学制短</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，集中授课，无需全年脱产；</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charset="0"/>
              <a:buChar char="Ø"/>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英文授课，提供中文同堂翻译，学习沟通零压力；</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charset="0"/>
              <a:buChar char="Ø"/>
            </a:pPr>
            <a:r>
              <a:rPr lang="zh-CN" altLang="en-US" sz="16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rPr>
              <a:t>满足社会精英人士</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的职级提升、岗位提升、积分落户等；</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charset="0"/>
              <a:buChar char="Ø"/>
            </a:pPr>
            <a:r>
              <a:rPr lang="zh-CN" altLang="en-US" sz="16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rPr>
              <a:t>世界认可度高：</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国际接轨的学术质量及标准，提升就业竞争力；</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charset="0"/>
              <a:buChar char="Ø"/>
            </a:pPr>
            <a:r>
              <a:rPr lang="zh-CN" altLang="en-US" sz="16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rPr>
              <a:t>高端人脉平台</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：亨利商学院与各行业的领先企业保持着良好的合作关系，为学生提供了大量的学习及工作机会，例如：英杰华集团（英文简称“AVIVA”）；英国广播公司（British Broadcasting Corporation，缩写BBC）；Savills 第一太平戴维斯；华为HUAWEI；微软（Microsoft）；沃达丰Vodafone LSE；法国巴黎银行BNP PARIBAS等；</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1" name="图片 10"/>
          <p:cNvPicPr>
            <a:picLocks noChangeAspect="1"/>
          </p:cNvPicPr>
          <p:nvPr/>
        </p:nvPicPr>
        <p:blipFill>
          <a:blip r:embed="rId3"/>
          <a:stretch>
            <a:fillRect/>
          </a:stretch>
        </p:blipFill>
        <p:spPr>
          <a:xfrm>
            <a:off x="9673590" y="5081905"/>
            <a:ext cx="1864360" cy="1142365"/>
          </a:xfrm>
          <a:prstGeom prst="rect">
            <a:avLst/>
          </a:prstGeom>
        </p:spPr>
      </p:pic>
      <p:pic>
        <p:nvPicPr>
          <p:cNvPr id="12" name="图片 11"/>
          <p:cNvPicPr>
            <a:picLocks noChangeAspect="1"/>
          </p:cNvPicPr>
          <p:nvPr/>
        </p:nvPicPr>
        <p:blipFill>
          <a:blip r:embed="rId4"/>
          <a:stretch>
            <a:fillRect/>
          </a:stretch>
        </p:blipFill>
        <p:spPr>
          <a:xfrm>
            <a:off x="981075" y="5018405"/>
            <a:ext cx="1786255" cy="1099185"/>
          </a:xfrm>
          <a:prstGeom prst="rect">
            <a:avLst/>
          </a:prstGeom>
        </p:spPr>
      </p:pic>
      <p:pic>
        <p:nvPicPr>
          <p:cNvPr id="13" name="图片 12"/>
          <p:cNvPicPr>
            <a:picLocks noChangeAspect="1"/>
          </p:cNvPicPr>
          <p:nvPr/>
        </p:nvPicPr>
        <p:blipFill>
          <a:blip r:embed="rId5"/>
          <a:stretch>
            <a:fillRect/>
          </a:stretch>
        </p:blipFill>
        <p:spPr>
          <a:xfrm>
            <a:off x="4253230" y="4996815"/>
            <a:ext cx="1139825" cy="1141730"/>
          </a:xfrm>
          <a:prstGeom prst="rect">
            <a:avLst/>
          </a:prstGeom>
        </p:spPr>
      </p:pic>
      <p:pic>
        <p:nvPicPr>
          <p:cNvPr id="14" name="图片 13"/>
          <p:cNvPicPr>
            <a:picLocks noChangeAspect="1"/>
          </p:cNvPicPr>
          <p:nvPr/>
        </p:nvPicPr>
        <p:blipFill>
          <a:blip r:embed="rId6"/>
          <a:stretch>
            <a:fillRect/>
          </a:stretch>
        </p:blipFill>
        <p:spPr>
          <a:xfrm>
            <a:off x="8409940" y="5081905"/>
            <a:ext cx="1257300" cy="1142365"/>
          </a:xfrm>
          <a:prstGeom prst="rect">
            <a:avLst/>
          </a:prstGeom>
        </p:spPr>
      </p:pic>
      <p:pic>
        <p:nvPicPr>
          <p:cNvPr id="102" name="图片 101"/>
          <p:cNvPicPr/>
          <p:nvPr/>
        </p:nvPicPr>
        <p:blipFill>
          <a:blip r:embed="rId7" r:link="rId8"/>
          <a:stretch>
            <a:fillRect/>
          </a:stretch>
        </p:blipFill>
        <p:spPr>
          <a:xfrm>
            <a:off x="5389880" y="5018405"/>
            <a:ext cx="2912110" cy="114236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4A57"/>
        </a:solidFill>
        <a:effectLst/>
      </p:bgPr>
    </p:bg>
    <p:spTree>
      <p:nvGrpSpPr>
        <p:cNvPr id="1" name=""/>
        <p:cNvGrpSpPr/>
        <p:nvPr/>
      </p:nvGrpSpPr>
      <p:grpSpPr>
        <a:xfrm>
          <a:off x="0" y="0"/>
          <a:ext cx="0" cy="0"/>
          <a:chOff x="0" y="0"/>
          <a:chExt cx="0" cy="0"/>
        </a:xfrm>
      </p:grpSpPr>
      <p:grpSp>
        <p:nvGrpSpPr>
          <p:cNvPr id="7" name="组合 6"/>
          <p:cNvGrpSpPr/>
          <p:nvPr/>
        </p:nvGrpSpPr>
        <p:grpSpPr>
          <a:xfrm>
            <a:off x="717570" y="-1627856"/>
            <a:ext cx="3465095" cy="5688363"/>
            <a:chOff x="717570" y="-2077033"/>
            <a:chExt cx="3465095" cy="5688363"/>
          </a:xfrm>
          <a:solidFill>
            <a:srgbClr val="0A3B85"/>
          </a:solidFill>
        </p:grpSpPr>
        <p:grpSp>
          <p:nvGrpSpPr>
            <p:cNvPr id="5" name="组合 4"/>
            <p:cNvGrpSpPr/>
            <p:nvPr/>
          </p:nvGrpSpPr>
          <p:grpSpPr>
            <a:xfrm>
              <a:off x="717570" y="-2077033"/>
              <a:ext cx="3465095" cy="5688363"/>
              <a:chOff x="721893" y="-2077033"/>
              <a:chExt cx="3465095" cy="5688363"/>
            </a:xfrm>
            <a:grpFill/>
          </p:grpSpPr>
          <p:sp>
            <p:nvSpPr>
              <p:cNvPr id="3" name="矩形: 圆角 2"/>
              <p:cNvSpPr/>
              <p:nvPr/>
            </p:nvSpPr>
            <p:spPr>
              <a:xfrm>
                <a:off x="721893" y="-2077033"/>
                <a:ext cx="3465095" cy="568836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 name="椭圆 3"/>
              <p:cNvSpPr/>
              <p:nvPr/>
            </p:nvSpPr>
            <p:spPr>
              <a:xfrm>
                <a:off x="962525" y="353344"/>
                <a:ext cx="2983831" cy="29838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6" name="文本框 5"/>
            <p:cNvSpPr txBox="1"/>
            <p:nvPr/>
          </p:nvSpPr>
          <p:spPr>
            <a:xfrm>
              <a:off x="946471" y="1545467"/>
              <a:ext cx="3007293" cy="120032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思源宋体 CN Heavy" panose="02020900000000000000" pitchFamily="18" charset="-122"/>
                  <a:cs typeface="+mn-cs"/>
                </a:rPr>
                <a:t>PART/</a:t>
              </a:r>
              <a:r>
                <a:rPr kumimoji="0" lang="en-US" altLang="zh-CN" sz="72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思源宋体 CN Heavy" panose="02020900000000000000" pitchFamily="18" charset="-122"/>
                  <a:cs typeface="+mn-cs"/>
                </a:rPr>
                <a:t>03</a:t>
              </a:r>
              <a:endParaRPr kumimoji="0" lang="zh-CN" altLang="en-US" sz="66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思源宋体 CN Heavy" panose="02020900000000000000" pitchFamily="18" charset="-122"/>
                <a:cs typeface="+mn-cs"/>
              </a:endParaRPr>
            </a:p>
          </p:txBody>
        </p:sp>
      </p:grpSp>
      <p:sp>
        <p:nvSpPr>
          <p:cNvPr id="8" name="圆: 空心 7"/>
          <p:cNvSpPr/>
          <p:nvPr/>
        </p:nvSpPr>
        <p:spPr>
          <a:xfrm>
            <a:off x="10924672" y="5454316"/>
            <a:ext cx="2149640" cy="2149640"/>
          </a:xfrm>
          <a:prstGeom prst="donu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9" name="组合 8"/>
          <p:cNvGrpSpPr/>
          <p:nvPr/>
        </p:nvGrpSpPr>
        <p:grpSpPr>
          <a:xfrm rot="16200000" flipH="1">
            <a:off x="889588" y="5622845"/>
            <a:ext cx="488614" cy="1306593"/>
            <a:chOff x="10434944" y="425116"/>
            <a:chExt cx="680899" cy="1820778"/>
          </a:xfrm>
        </p:grpSpPr>
        <p:grpSp>
          <p:nvGrpSpPr>
            <p:cNvPr id="10" name="组合 9"/>
            <p:cNvGrpSpPr/>
            <p:nvPr/>
          </p:nvGrpSpPr>
          <p:grpSpPr>
            <a:xfrm>
              <a:off x="10434944" y="425116"/>
              <a:ext cx="680899" cy="858251"/>
              <a:chOff x="6721196" y="457200"/>
              <a:chExt cx="680899" cy="858251"/>
            </a:xfrm>
          </p:grpSpPr>
          <p:grpSp>
            <p:nvGrpSpPr>
              <p:cNvPr id="28" name="组合 27"/>
              <p:cNvGrpSpPr/>
              <p:nvPr/>
            </p:nvGrpSpPr>
            <p:grpSpPr>
              <a:xfrm>
                <a:off x="6721196" y="457200"/>
                <a:ext cx="680899" cy="136358"/>
                <a:chOff x="6721196" y="457200"/>
                <a:chExt cx="680899" cy="136358"/>
              </a:xfrm>
            </p:grpSpPr>
            <p:sp>
              <p:nvSpPr>
                <p:cNvPr id="41" name="椭圆 40"/>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2" name="椭圆 41"/>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3" name="椭圆 42"/>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29" name="组合 28"/>
              <p:cNvGrpSpPr/>
              <p:nvPr/>
            </p:nvGrpSpPr>
            <p:grpSpPr>
              <a:xfrm>
                <a:off x="6721196" y="697831"/>
                <a:ext cx="680899" cy="136358"/>
                <a:chOff x="6721196" y="457200"/>
                <a:chExt cx="680899" cy="136358"/>
              </a:xfrm>
            </p:grpSpPr>
            <p:sp>
              <p:nvSpPr>
                <p:cNvPr id="38" name="椭圆 37"/>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9" name="椭圆 38"/>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0" name="椭圆 39"/>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30" name="组合 29"/>
              <p:cNvGrpSpPr/>
              <p:nvPr/>
            </p:nvGrpSpPr>
            <p:grpSpPr>
              <a:xfrm>
                <a:off x="6721196" y="938462"/>
                <a:ext cx="680899" cy="136358"/>
                <a:chOff x="6721196" y="457200"/>
                <a:chExt cx="680899" cy="136358"/>
              </a:xfrm>
            </p:grpSpPr>
            <p:sp>
              <p:nvSpPr>
                <p:cNvPr id="35" name="椭圆 34"/>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6" name="椭圆 35"/>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7" name="椭圆 36"/>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31" name="组合 30"/>
              <p:cNvGrpSpPr/>
              <p:nvPr/>
            </p:nvGrpSpPr>
            <p:grpSpPr>
              <a:xfrm>
                <a:off x="6721196" y="1179093"/>
                <a:ext cx="680899" cy="136358"/>
                <a:chOff x="6721196" y="457200"/>
                <a:chExt cx="680899" cy="136358"/>
              </a:xfrm>
            </p:grpSpPr>
            <p:sp>
              <p:nvSpPr>
                <p:cNvPr id="32" name="椭圆 31"/>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3" name="椭圆 32"/>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4" name="椭圆 33"/>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grpSp>
          <p:nvGrpSpPr>
            <p:cNvPr id="11" name="组合 10"/>
            <p:cNvGrpSpPr/>
            <p:nvPr/>
          </p:nvGrpSpPr>
          <p:grpSpPr>
            <a:xfrm>
              <a:off x="10434944" y="1387643"/>
              <a:ext cx="680899" cy="858251"/>
              <a:chOff x="6721196" y="457200"/>
              <a:chExt cx="680899" cy="858251"/>
            </a:xfrm>
          </p:grpSpPr>
          <p:grpSp>
            <p:nvGrpSpPr>
              <p:cNvPr id="12" name="组合 11"/>
              <p:cNvGrpSpPr/>
              <p:nvPr/>
            </p:nvGrpSpPr>
            <p:grpSpPr>
              <a:xfrm>
                <a:off x="6721196" y="457200"/>
                <a:ext cx="680899" cy="136358"/>
                <a:chOff x="6721196" y="457200"/>
                <a:chExt cx="680899" cy="136358"/>
              </a:xfrm>
            </p:grpSpPr>
            <p:sp>
              <p:nvSpPr>
                <p:cNvPr id="25" name="椭圆 24"/>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6" name="椭圆 25"/>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7" name="椭圆 26"/>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13" name="组合 12"/>
              <p:cNvGrpSpPr/>
              <p:nvPr/>
            </p:nvGrpSpPr>
            <p:grpSpPr>
              <a:xfrm>
                <a:off x="6721196" y="697831"/>
                <a:ext cx="680899" cy="136358"/>
                <a:chOff x="6721196" y="457200"/>
                <a:chExt cx="680899" cy="136358"/>
              </a:xfrm>
            </p:grpSpPr>
            <p:sp>
              <p:nvSpPr>
                <p:cNvPr id="22" name="椭圆 21"/>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3" name="椭圆 22"/>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4" name="椭圆 23"/>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14" name="组合 13"/>
              <p:cNvGrpSpPr/>
              <p:nvPr/>
            </p:nvGrpSpPr>
            <p:grpSpPr>
              <a:xfrm>
                <a:off x="6721196" y="938462"/>
                <a:ext cx="680899" cy="136358"/>
                <a:chOff x="6721196" y="457200"/>
                <a:chExt cx="680899" cy="136358"/>
              </a:xfrm>
            </p:grpSpPr>
            <p:sp>
              <p:nvSpPr>
                <p:cNvPr id="19" name="椭圆 18"/>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0" name="椭圆 19"/>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1" name="椭圆 20"/>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15" name="组合 14"/>
              <p:cNvGrpSpPr/>
              <p:nvPr/>
            </p:nvGrpSpPr>
            <p:grpSpPr>
              <a:xfrm>
                <a:off x="6721196" y="1179093"/>
                <a:ext cx="680899" cy="136358"/>
                <a:chOff x="6721196" y="457200"/>
                <a:chExt cx="680899" cy="136358"/>
              </a:xfrm>
            </p:grpSpPr>
            <p:sp>
              <p:nvSpPr>
                <p:cNvPr id="16" name="椭圆 15"/>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7" name="椭圆 16"/>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8" name="椭圆 17"/>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grpSp>
      <p:sp>
        <p:nvSpPr>
          <p:cNvPr id="44" name="TextBox 11"/>
          <p:cNvSpPr txBox="1"/>
          <p:nvPr/>
        </p:nvSpPr>
        <p:spPr>
          <a:xfrm>
            <a:off x="4841809" y="2634516"/>
            <a:ext cx="3166110" cy="829945"/>
          </a:xfrm>
          <a:prstGeom prst="rect">
            <a:avLst/>
          </a:prstGeom>
          <a:noFill/>
        </p:spPr>
        <p:txBody>
          <a:bodyPr wrap="none" rtlCol="0">
            <a:spAutoFit/>
          </a:bodyPr>
          <a:lstStyle/>
          <a:p>
            <a:pPr marL="0" marR="0" lvl="1" indent="0" algn="ctr" defTabSz="12192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专</a:t>
            </a:r>
            <a:r>
              <a:rPr kumimoji="0" lang="en-US" altLang="zh-CN"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业</a:t>
            </a:r>
            <a:r>
              <a:rPr kumimoji="0" lang="en-US" altLang="zh-CN"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详</a:t>
            </a:r>
            <a:r>
              <a:rPr kumimoji="0" lang="en-US" altLang="zh-CN"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情</a:t>
            </a:r>
            <a:endPar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6" name="椭圆 45"/>
          <p:cNvSpPr/>
          <p:nvPr/>
        </p:nvSpPr>
        <p:spPr>
          <a:xfrm>
            <a:off x="10118560" y="364961"/>
            <a:ext cx="1479882" cy="1479881"/>
          </a:xfrm>
          <a:prstGeom prst="ellipse">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7" name="椭圆 46"/>
          <p:cNvSpPr/>
          <p:nvPr/>
        </p:nvSpPr>
        <p:spPr>
          <a:xfrm>
            <a:off x="9910013" y="1279362"/>
            <a:ext cx="741944" cy="741943"/>
          </a:xfrm>
          <a:prstGeom prst="ellipse">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33015" y="271896"/>
            <a:ext cx="2522559" cy="521970"/>
            <a:chOff x="233015" y="143560"/>
            <a:chExt cx="2522559" cy="521970"/>
          </a:xfrm>
        </p:grpSpPr>
        <p:grpSp>
          <p:nvGrpSpPr>
            <p:cNvPr id="4" name="组合 3"/>
            <p:cNvGrpSpPr/>
            <p:nvPr/>
          </p:nvGrpSpPr>
          <p:grpSpPr>
            <a:xfrm>
              <a:off x="233015" y="237056"/>
              <a:ext cx="440753" cy="336228"/>
              <a:chOff x="152805" y="297654"/>
              <a:chExt cx="608792" cy="464416"/>
            </a:xfrm>
          </p:grpSpPr>
          <p:sp>
            <p:nvSpPr>
              <p:cNvPr id="6" name="矩形: 圆角 5"/>
              <p:cNvSpPr/>
              <p:nvPr/>
            </p:nvSpPr>
            <p:spPr>
              <a:xfrm rot="2700000">
                <a:off x="152805" y="297654"/>
                <a:ext cx="464416" cy="464416"/>
              </a:xfrm>
              <a:prstGeom prst="roundRect">
                <a:avLst/>
              </a:prstGeom>
              <a:noFill/>
              <a:ln w="38100">
                <a:solidFill>
                  <a:srgbClr val="334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7" name="矩形: 圆角 6"/>
              <p:cNvSpPr/>
              <p:nvPr/>
            </p:nvSpPr>
            <p:spPr>
              <a:xfrm rot="2700000">
                <a:off x="297181" y="297654"/>
                <a:ext cx="464416" cy="464416"/>
              </a:xfrm>
              <a:prstGeom prst="roundRec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5" name="TextBox 11"/>
            <p:cNvSpPr txBox="1"/>
            <p:nvPr/>
          </p:nvSpPr>
          <p:spPr>
            <a:xfrm>
              <a:off x="726114" y="143560"/>
              <a:ext cx="2029460" cy="521970"/>
            </a:xfrm>
            <a:prstGeom prst="rect">
              <a:avLst/>
            </a:prstGeom>
            <a:noFill/>
          </p:spPr>
          <p:txBody>
            <a:bodyPr wrap="non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专</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业</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详</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情 </a:t>
              </a:r>
              <a:endPar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0" name="矩形 29"/>
          <p:cNvSpPr/>
          <p:nvPr/>
        </p:nvSpPr>
        <p:spPr>
          <a:xfrm>
            <a:off x="625641" y="1465364"/>
            <a:ext cx="11011722" cy="4225157"/>
          </a:xfrm>
          <a:prstGeom prst="rect">
            <a:avLst/>
          </a:prstGeom>
          <a:solidFill>
            <a:schemeClr val="bg1"/>
          </a:solidFill>
          <a:ln>
            <a:noFill/>
          </a:ln>
          <a:effectLst>
            <a:outerShdw blurRad="11430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t="15" b="15"/>
          <a:stretch>
            <a:fillRect/>
          </a:stretch>
        </p:blipFill>
        <p:spPr>
          <a:xfrm flipH="1">
            <a:off x="529389" y="1435280"/>
            <a:ext cx="3192376" cy="4255241"/>
          </a:xfrm>
          <a:prstGeom prst="roundRect">
            <a:avLst>
              <a:gd name="adj" fmla="val 0"/>
            </a:avLst>
          </a:prstGeom>
        </p:spPr>
      </p:pic>
      <p:graphicFrame>
        <p:nvGraphicFramePr>
          <p:cNvPr id="9" name="表格 8"/>
          <p:cNvGraphicFramePr/>
          <p:nvPr>
            <p:custDataLst>
              <p:tags r:id="rId2"/>
            </p:custDataLst>
          </p:nvPr>
        </p:nvGraphicFramePr>
        <p:xfrm>
          <a:off x="3945890" y="2075180"/>
          <a:ext cx="7254875" cy="2924810"/>
        </p:xfrm>
        <a:graphic>
          <a:graphicData uri="http://schemas.openxmlformats.org/drawingml/2006/table">
            <a:tbl>
              <a:tblPr firstRow="1" bandRow="1">
                <a:tableStyleId>{5C22544A-7EE6-4342-B048-85BDC9FD1C3A}</a:tableStyleId>
              </a:tblPr>
              <a:tblGrid>
                <a:gridCol w="1413510"/>
                <a:gridCol w="672465"/>
                <a:gridCol w="810260"/>
                <a:gridCol w="2217420"/>
                <a:gridCol w="2141220"/>
              </a:tblGrid>
              <a:tr h="567055">
                <a:tc gridSpan="5">
                  <a:txBody>
                    <a:bodyPr/>
                    <a:p>
                      <a:pPr indent="0" algn="ctr">
                        <a:buNone/>
                      </a:pPr>
                      <a:r>
                        <a:rPr lang="zh-CN" sz="1400" b="1">
                          <a:solidFill>
                            <a:srgbClr val="FFFFFF"/>
                          </a:solidFill>
                          <a:latin typeface="Arial" panose="020B0604020202090204" pitchFamily="34" charset="0"/>
                          <a:ea typeface="微软雅黑" panose="020B0503020204020204" pitchFamily="34" charset="-122"/>
                        </a:rPr>
                        <a:t>亨利商学院</a:t>
                      </a:r>
                      <a:endParaRPr lang="en-US" altLang="en-US" sz="1400" b="1">
                        <a:solidFill>
                          <a:srgbClr val="FFFFFF"/>
                        </a:solidFill>
                        <a:latin typeface="微软雅黑" panose="020B0503020204020204" pitchFamily="3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A3B85"/>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420370">
                <a:tc>
                  <a:txBody>
                    <a:bodyPr/>
                    <a:p>
                      <a:pPr indent="0" algn="ctr">
                        <a:buNone/>
                      </a:pPr>
                      <a:r>
                        <a:rPr lang="zh-CN" sz="1100" b="0">
                          <a:solidFill>
                            <a:srgbClr val="FFFFFF"/>
                          </a:solidFill>
                          <a:latin typeface="Arial" panose="020B0604020202090204" pitchFamily="34" charset="0"/>
                          <a:ea typeface="微软雅黑" panose="020B0503020204020204" pitchFamily="34" charset="-122"/>
                        </a:rPr>
                        <a:t>专业</a:t>
                      </a:r>
                      <a:endParaRPr lang="en-US" altLang="en-US" sz="1100" b="0">
                        <a:solidFill>
                          <a:srgbClr val="FFFFFF"/>
                        </a:solidFill>
                        <a:latin typeface="微软雅黑" panose="020B0503020204020204" pitchFamily="3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A3B85"/>
                    </a:solidFill>
                  </a:tcPr>
                </a:tc>
                <a:tc>
                  <a:txBody>
                    <a:bodyPr/>
                    <a:p>
                      <a:pPr indent="0" algn="ctr">
                        <a:buNone/>
                      </a:pPr>
                      <a:r>
                        <a:rPr lang="zh-CN" sz="1100" b="0">
                          <a:solidFill>
                            <a:srgbClr val="FFFFFF"/>
                          </a:solidFill>
                          <a:latin typeface="Arial" panose="020B0604020202090204" pitchFamily="34" charset="0"/>
                          <a:ea typeface="微软雅黑" panose="020B0503020204020204" pitchFamily="34" charset="-122"/>
                        </a:rPr>
                        <a:t>学制</a:t>
                      </a:r>
                      <a:endParaRPr lang="en-US" altLang="en-US" sz="1100" b="0">
                        <a:solidFill>
                          <a:srgbClr val="FFFFFF"/>
                        </a:solidFill>
                        <a:latin typeface="微软雅黑" panose="020B0503020204020204" pitchFamily="3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A3B85"/>
                    </a:solidFill>
                  </a:tcPr>
                </a:tc>
                <a:tc>
                  <a:txBody>
                    <a:bodyPr/>
                    <a:p>
                      <a:pPr indent="0" algn="ctr">
                        <a:buNone/>
                      </a:pPr>
                      <a:r>
                        <a:rPr lang="zh-CN" sz="1100" b="0">
                          <a:solidFill>
                            <a:srgbClr val="FFFFFF"/>
                          </a:solidFill>
                          <a:latin typeface="Arial" panose="020B0604020202090204" pitchFamily="34" charset="0"/>
                          <a:ea typeface="微软雅黑" panose="020B0503020204020204" pitchFamily="34" charset="-122"/>
                        </a:rPr>
                        <a:t>学费</a:t>
                      </a:r>
                      <a:endParaRPr lang="en-US" altLang="en-US" sz="1100" b="0">
                        <a:solidFill>
                          <a:srgbClr val="FFFFFF"/>
                        </a:solidFill>
                        <a:latin typeface="微软雅黑" panose="020B0503020204020204" pitchFamily="3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A3B85"/>
                    </a:solidFill>
                  </a:tcPr>
                </a:tc>
                <a:tc>
                  <a:txBody>
                    <a:bodyPr/>
                    <a:p>
                      <a:pPr indent="0" algn="ctr">
                        <a:buNone/>
                      </a:pPr>
                      <a:r>
                        <a:rPr lang="zh-CN" sz="1100" b="0">
                          <a:solidFill>
                            <a:srgbClr val="FFFFFF"/>
                          </a:solidFill>
                          <a:latin typeface="Arial" panose="020B0604020202090204" pitchFamily="34" charset="0"/>
                          <a:ea typeface="微软雅黑" panose="020B0503020204020204" pitchFamily="34" charset="-122"/>
                        </a:rPr>
                        <a:t>出境总时长</a:t>
                      </a:r>
                      <a:endParaRPr lang="en-US" altLang="en-US" sz="1100" b="0">
                        <a:solidFill>
                          <a:srgbClr val="FFFFFF"/>
                        </a:solidFill>
                        <a:latin typeface="微软雅黑" panose="020B0503020204020204" pitchFamily="3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A3B85"/>
                    </a:solidFill>
                  </a:tcPr>
                </a:tc>
                <a:tc>
                  <a:txBody>
                    <a:bodyPr/>
                    <a:p>
                      <a:pPr indent="0" algn="ctr">
                        <a:buNone/>
                      </a:pPr>
                      <a:r>
                        <a:rPr lang="zh-CN" sz="1100" b="0">
                          <a:solidFill>
                            <a:srgbClr val="FFFFFF"/>
                          </a:solidFill>
                          <a:latin typeface="Arial" panose="020B0604020202090204" pitchFamily="34" charset="0"/>
                          <a:ea typeface="微软雅黑" panose="020B0503020204020204" pitchFamily="34" charset="-122"/>
                        </a:rPr>
                        <a:t>国内课程安排</a:t>
                      </a:r>
                      <a:endParaRPr lang="en-US" altLang="en-US" sz="1100" b="0">
                        <a:solidFill>
                          <a:srgbClr val="FFFFFF"/>
                        </a:solidFill>
                        <a:latin typeface="微软雅黑" panose="020B0503020204020204" pitchFamily="3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A3B85"/>
                    </a:solidFill>
                  </a:tcPr>
                </a:tc>
              </a:tr>
              <a:tr h="590550">
                <a:tc>
                  <a:txBody>
                    <a:bodyPr/>
                    <a:p>
                      <a:pPr indent="0" algn="ctr">
                        <a:buNone/>
                      </a:pPr>
                      <a:r>
                        <a:rPr lang="zh-CN" sz="900" b="0">
                          <a:solidFill>
                            <a:srgbClr val="000000"/>
                          </a:solidFill>
                          <a:latin typeface="Arial" panose="020B0604020202090204" pitchFamily="34" charset="0"/>
                          <a:ea typeface="微软雅黑" panose="020B0503020204020204" pitchFamily="34" charset="-122"/>
                        </a:rPr>
                        <a:t>数字领导与管理</a:t>
                      </a:r>
                      <a:endParaRPr lang="en-US" altLang="en-US" sz="900" b="0">
                        <a:solidFill>
                          <a:srgbClr val="000000"/>
                        </a:solidFill>
                        <a:latin typeface="微软雅黑" panose="020B0503020204020204" pitchFamily="3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3">
                  <a:txBody>
                    <a:bodyPr/>
                    <a:p>
                      <a:pPr indent="0" algn="ctr">
                        <a:buNone/>
                      </a:pPr>
                      <a:r>
                        <a:rPr lang="zh-CN" sz="900" b="0">
                          <a:solidFill>
                            <a:srgbClr val="000000"/>
                          </a:solidFill>
                          <a:latin typeface="Arial" panose="020B0604020202090204" pitchFamily="34" charset="0"/>
                          <a:ea typeface="微软雅黑" panose="020B0503020204020204" pitchFamily="34" charset="-122"/>
                        </a:rPr>
                        <a:t>1年</a:t>
                      </a:r>
                      <a:endParaRPr lang="en-US" altLang="en-US" sz="900" b="0">
                        <a:solidFill>
                          <a:srgbClr val="000000"/>
                        </a:solidFill>
                        <a:latin typeface="微软雅黑" panose="020B0503020204020204" pitchFamily="3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3">
                  <a:txBody>
                    <a:bodyPr/>
                    <a:p>
                      <a:pPr indent="0" algn="ctr">
                        <a:buNone/>
                      </a:pPr>
                      <a:r>
                        <a:rPr lang="zh-CN" sz="900" b="0">
                          <a:solidFill>
                            <a:srgbClr val="000000"/>
                          </a:solidFill>
                          <a:latin typeface="Arial" panose="020B0604020202090204" pitchFamily="34" charset="0"/>
                          <a:ea typeface="微软雅黑" panose="020B0503020204020204" pitchFamily="34" charset="-122"/>
                        </a:rPr>
                        <a:t>32.8万元</a:t>
                      </a:r>
                      <a:endParaRPr lang="en-US" altLang="en-US" sz="900" b="0">
                        <a:solidFill>
                          <a:srgbClr val="000000"/>
                        </a:solidFill>
                        <a:latin typeface="微软雅黑" panose="020B0503020204020204" pitchFamily="3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3">
                  <a:txBody>
                    <a:bodyPr/>
                    <a:p>
                      <a:pPr indent="0" algn="ctr">
                        <a:buNone/>
                      </a:pPr>
                      <a:r>
                        <a:rPr lang="zh-CN" sz="900" b="1">
                          <a:solidFill>
                            <a:srgbClr val="000000"/>
                          </a:solidFill>
                          <a:latin typeface="Arial" panose="020B0604020202090204" pitchFamily="34" charset="0"/>
                          <a:ea typeface="微软雅黑" panose="020B0503020204020204" pitchFamily="34" charset="-122"/>
                        </a:rPr>
                        <a:t>共30天（1个月）</a:t>
                      </a:r>
                      <a:endParaRPr lang="zh-CN" sz="900" b="1">
                        <a:solidFill>
                          <a:srgbClr val="000000"/>
                        </a:solidFill>
                        <a:latin typeface="Arial" panose="020B0604020202090204" pitchFamily="34" charset="0"/>
                        <a:ea typeface="微软雅黑" panose="020B0503020204020204" pitchFamily="34" charset="-122"/>
                      </a:endParaRPr>
                    </a:p>
                    <a:p>
                      <a:pPr indent="0" algn="ctr">
                        <a:buNone/>
                      </a:pPr>
                      <a:r>
                        <a:rPr lang="en-US" sz="900" b="0">
                          <a:solidFill>
                            <a:srgbClr val="000000"/>
                          </a:solidFill>
                          <a:latin typeface="微软雅黑" panose="020B0503020204020204" pitchFamily="34" charset="-122"/>
                        </a:rPr>
                        <a:t>a. 在校研究学习共计2周计10天；b. 访问参观企业共计2周计10天；</a:t>
                      </a:r>
                      <a:endParaRPr lang="en-US" sz="900" b="0">
                        <a:solidFill>
                          <a:srgbClr val="000000"/>
                        </a:solidFill>
                        <a:latin typeface="微软雅黑" panose="020B0503020204020204" pitchFamily="34" charset="-122"/>
                      </a:endParaRPr>
                    </a:p>
                    <a:p>
                      <a:pPr indent="0" algn="ctr">
                        <a:buNone/>
                      </a:pPr>
                      <a:r>
                        <a:rPr lang="en-US" sz="900" b="0">
                          <a:solidFill>
                            <a:srgbClr val="000000"/>
                          </a:solidFill>
                          <a:latin typeface="微软雅黑" panose="020B0503020204020204" pitchFamily="34" charset="-122"/>
                        </a:rPr>
                        <a:t>c. 剩余时间学员自行安排研究实践；</a:t>
                      </a:r>
                      <a:endParaRPr lang="en-US" altLang="en-US" sz="900" b="1">
                        <a:solidFill>
                          <a:srgbClr val="000000"/>
                        </a:solidFill>
                        <a:latin typeface="微软雅黑" panose="020B0503020204020204" pitchFamily="3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3">
                  <a:txBody>
                    <a:bodyPr/>
                    <a:p>
                      <a:pPr indent="0" algn="ctr">
                        <a:buNone/>
                      </a:pPr>
                      <a:r>
                        <a:rPr lang="en-US" altLang="zh-CN" sz="900" b="0">
                          <a:solidFill>
                            <a:srgbClr val="000000"/>
                          </a:solidFill>
                          <a:latin typeface="Arial" panose="020B0604020202090204" pitchFamily="34" charset="0"/>
                          <a:ea typeface="微软雅黑" panose="020B0503020204020204" pitchFamily="34" charset="-122"/>
                        </a:rPr>
                        <a:t>8</a:t>
                      </a:r>
                      <a:r>
                        <a:rPr lang="zh-CN" sz="900" b="0">
                          <a:solidFill>
                            <a:srgbClr val="000000"/>
                          </a:solidFill>
                          <a:latin typeface="Arial" panose="020B0604020202090204" pitchFamily="34" charset="0"/>
                          <a:ea typeface="微软雅黑" panose="020B0503020204020204" pitchFamily="34" charset="-122"/>
                        </a:rPr>
                        <a:t>天</a:t>
                      </a:r>
                      <a:r>
                        <a:rPr lang="en-US" altLang="zh-CN" sz="900" b="0">
                          <a:solidFill>
                            <a:srgbClr val="000000"/>
                          </a:solidFill>
                          <a:latin typeface="Arial" panose="020B0604020202090204" pitchFamily="34" charset="0"/>
                          <a:ea typeface="微软雅黑" panose="020B0503020204020204" pitchFamily="34" charset="-122"/>
                        </a:rPr>
                        <a:t>-10</a:t>
                      </a:r>
                      <a:r>
                        <a:rPr lang="zh-CN" altLang="en-US" sz="900" b="0">
                          <a:solidFill>
                            <a:srgbClr val="000000"/>
                          </a:solidFill>
                          <a:latin typeface="Arial" panose="020B0604020202090204" pitchFamily="34" charset="0"/>
                          <a:ea typeface="微软雅黑" panose="020B0503020204020204" pitchFamily="34" charset="-122"/>
                        </a:rPr>
                        <a:t>天</a:t>
                      </a:r>
                      <a:r>
                        <a:rPr lang="zh-CN" sz="900" b="0">
                          <a:solidFill>
                            <a:srgbClr val="000000"/>
                          </a:solidFill>
                          <a:latin typeface="Arial" panose="020B0604020202090204" pitchFamily="34" charset="0"/>
                          <a:ea typeface="微软雅黑" panose="020B0503020204020204" pitchFamily="34" charset="-122"/>
                        </a:rPr>
                        <a:t>线下研究学习课程</a:t>
                      </a:r>
                      <a:endParaRPr lang="en-US" altLang="en-US" sz="900" b="0">
                        <a:solidFill>
                          <a:srgbClr val="000000"/>
                        </a:solidFill>
                        <a:latin typeface="微软雅黑" panose="020B0503020204020204" pitchFamily="3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38175">
                <a:tc>
                  <a:txBody>
                    <a:bodyPr/>
                    <a:p>
                      <a:pPr indent="0" algn="ctr">
                        <a:buNone/>
                      </a:pPr>
                      <a:r>
                        <a:rPr lang="zh-CN" sz="900" b="0">
                          <a:solidFill>
                            <a:srgbClr val="000000"/>
                          </a:solidFill>
                          <a:latin typeface="Arial" panose="020B0604020202090204" pitchFamily="34" charset="0"/>
                          <a:ea typeface="微软雅黑" panose="020B0503020204020204" pitchFamily="34" charset="-122"/>
                        </a:rPr>
                        <a:t>战略管理与转型</a:t>
                      </a:r>
                      <a:endParaRPr lang="en-US" altLang="en-US" sz="900" b="0">
                        <a:solidFill>
                          <a:srgbClr val="000000"/>
                        </a:solidFill>
                        <a:latin typeface="微软雅黑" panose="020B0503020204020204" pitchFamily="3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708660">
                <a:tc>
                  <a:txBody>
                    <a:bodyPr/>
                    <a:p>
                      <a:pPr indent="0" algn="ctr">
                        <a:buNone/>
                      </a:pPr>
                      <a:r>
                        <a:rPr lang="zh-CN" sz="900" b="0">
                          <a:solidFill>
                            <a:srgbClr val="000000"/>
                          </a:solidFill>
                          <a:latin typeface="Arial" panose="020B0604020202090204" pitchFamily="34" charset="0"/>
                          <a:ea typeface="微软雅黑" panose="020B0503020204020204" pitchFamily="34" charset="-122"/>
                        </a:rPr>
                        <a:t>国际金融战略管理</a:t>
                      </a:r>
                      <a:endParaRPr lang="en-US" altLang="en-US" sz="900" b="0">
                        <a:solidFill>
                          <a:srgbClr val="000000"/>
                        </a:solidFill>
                        <a:latin typeface="微软雅黑" panose="020B0503020204020204" pitchFamily="3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r>
            </a:tbl>
          </a:graphicData>
        </a:graphic>
      </p:graphicFrame>
      <p:sp>
        <p:nvSpPr>
          <p:cNvPr id="2" name="圆: 空心 1"/>
          <p:cNvSpPr/>
          <p:nvPr/>
        </p:nvSpPr>
        <p:spPr>
          <a:xfrm>
            <a:off x="10924672" y="5454316"/>
            <a:ext cx="2149640" cy="2149640"/>
          </a:xfrm>
          <a:prstGeom prst="donu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0" name="文本框 9"/>
          <p:cNvSpPr txBox="1"/>
          <p:nvPr/>
        </p:nvSpPr>
        <p:spPr>
          <a:xfrm>
            <a:off x="3945890" y="5085715"/>
            <a:ext cx="6978650" cy="829945"/>
          </a:xfrm>
          <a:prstGeom prst="rect">
            <a:avLst/>
          </a:prstGeom>
          <a:noFill/>
        </p:spPr>
        <p:txBody>
          <a:bodyPr wrap="square" rtlCol="0">
            <a:spAutoFit/>
          </a:bodyPr>
          <a:p>
            <a:pPr>
              <a:lnSpc>
                <a:spcPct val="150000"/>
              </a:lnSpc>
            </a:pPr>
            <a:r>
              <a:rPr lang="zh-CN" altLang="en-US" sz="16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rPr>
              <a:t>其它费用：</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报名资料审核费</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5000</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元；</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rPr>
              <a:t>入学要求：</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中国正规院校硕士或博士学历，海外学历需提供翻译学历证书；</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9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 空心 1"/>
          <p:cNvSpPr/>
          <p:nvPr/>
        </p:nvSpPr>
        <p:spPr>
          <a:xfrm>
            <a:off x="10924672" y="5454316"/>
            <a:ext cx="2149640" cy="2149640"/>
          </a:xfrm>
          <a:prstGeom prst="donu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3" name="组合 2"/>
          <p:cNvGrpSpPr/>
          <p:nvPr/>
        </p:nvGrpSpPr>
        <p:grpSpPr>
          <a:xfrm>
            <a:off x="233015" y="271896"/>
            <a:ext cx="2416514" cy="521970"/>
            <a:chOff x="233015" y="143560"/>
            <a:chExt cx="2416514" cy="521970"/>
          </a:xfrm>
        </p:grpSpPr>
        <p:grpSp>
          <p:nvGrpSpPr>
            <p:cNvPr id="4" name="组合 3"/>
            <p:cNvGrpSpPr/>
            <p:nvPr/>
          </p:nvGrpSpPr>
          <p:grpSpPr>
            <a:xfrm>
              <a:off x="233015" y="237056"/>
              <a:ext cx="440753" cy="336228"/>
              <a:chOff x="152805" y="297654"/>
              <a:chExt cx="608792" cy="464416"/>
            </a:xfrm>
          </p:grpSpPr>
          <p:sp>
            <p:nvSpPr>
              <p:cNvPr id="6" name="矩形: 圆角 5"/>
              <p:cNvSpPr/>
              <p:nvPr/>
            </p:nvSpPr>
            <p:spPr>
              <a:xfrm rot="2700000">
                <a:off x="152805" y="297654"/>
                <a:ext cx="464416" cy="464416"/>
              </a:xfrm>
              <a:prstGeom prst="roundRect">
                <a:avLst/>
              </a:prstGeom>
              <a:noFill/>
              <a:ln w="38100">
                <a:solidFill>
                  <a:srgbClr val="334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7" name="矩形: 圆角 6"/>
              <p:cNvSpPr/>
              <p:nvPr/>
            </p:nvSpPr>
            <p:spPr>
              <a:xfrm rot="2700000">
                <a:off x="297181" y="297654"/>
                <a:ext cx="464416" cy="464416"/>
              </a:xfrm>
              <a:prstGeom prst="roundRec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5" name="TextBox 11"/>
            <p:cNvSpPr txBox="1"/>
            <p:nvPr/>
          </p:nvSpPr>
          <p:spPr>
            <a:xfrm>
              <a:off x="726114" y="143560"/>
              <a:ext cx="1923415" cy="521970"/>
            </a:xfrm>
            <a:prstGeom prst="rect">
              <a:avLst/>
            </a:prstGeom>
            <a:noFill/>
          </p:spPr>
          <p:txBody>
            <a:bodyPr wrap="non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入</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学</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流</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程</a:t>
              </a:r>
              <a:endPar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64" name="组合 63"/>
          <p:cNvGrpSpPr/>
          <p:nvPr/>
        </p:nvGrpSpPr>
        <p:grpSpPr>
          <a:xfrm>
            <a:off x="2643823" y="1185879"/>
            <a:ext cx="3970959" cy="4924392"/>
            <a:chOff x="957898" y="966804"/>
            <a:chExt cx="3970959" cy="4924392"/>
          </a:xfrm>
        </p:grpSpPr>
        <p:sp>
          <p:nvSpPr>
            <p:cNvPr id="9" name="Freeform 668"/>
            <p:cNvSpPr/>
            <p:nvPr/>
          </p:nvSpPr>
          <p:spPr bwMode="auto">
            <a:xfrm>
              <a:off x="3782139" y="966804"/>
              <a:ext cx="1146718" cy="1697718"/>
            </a:xfrm>
            <a:custGeom>
              <a:avLst/>
              <a:gdLst>
                <a:gd name="T0" fmla="*/ 795 w 795"/>
                <a:gd name="T1" fmla="*/ 329 h 1177"/>
                <a:gd name="T2" fmla="*/ 400 w 795"/>
                <a:gd name="T3" fmla="*/ 0 h 1177"/>
                <a:gd name="T4" fmla="*/ 0 w 795"/>
                <a:gd name="T5" fmla="*/ 329 h 1177"/>
                <a:gd name="T6" fmla="*/ 135 w 795"/>
                <a:gd name="T7" fmla="*/ 329 h 1177"/>
                <a:gd name="T8" fmla="*/ 135 w 795"/>
                <a:gd name="T9" fmla="*/ 1177 h 1177"/>
                <a:gd name="T10" fmla="*/ 658 w 795"/>
                <a:gd name="T11" fmla="*/ 1177 h 1177"/>
                <a:gd name="T12" fmla="*/ 658 w 795"/>
                <a:gd name="T13" fmla="*/ 329 h 1177"/>
                <a:gd name="T14" fmla="*/ 795 w 795"/>
                <a:gd name="T15" fmla="*/ 329 h 1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5" h="1177">
                  <a:moveTo>
                    <a:pt x="795" y="329"/>
                  </a:moveTo>
                  <a:lnTo>
                    <a:pt x="400" y="0"/>
                  </a:lnTo>
                  <a:lnTo>
                    <a:pt x="0" y="329"/>
                  </a:lnTo>
                  <a:lnTo>
                    <a:pt x="135" y="329"/>
                  </a:lnTo>
                  <a:lnTo>
                    <a:pt x="135" y="1177"/>
                  </a:lnTo>
                  <a:lnTo>
                    <a:pt x="658" y="1177"/>
                  </a:lnTo>
                  <a:lnTo>
                    <a:pt x="658" y="329"/>
                  </a:lnTo>
                  <a:lnTo>
                    <a:pt x="795" y="329"/>
                  </a:lnTo>
                  <a:close/>
                </a:path>
              </a:pathLst>
            </a:custGeom>
            <a:solidFill>
              <a:srgbClr val="334A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Black" panose="020B0A04020102020204" pitchFamily="34" charset="0"/>
                <a:ea typeface="思源宋体 CN" panose="02020400000000000000" pitchFamily="18" charset="-122"/>
              </a:endParaRPr>
            </a:p>
          </p:txBody>
        </p:sp>
        <p:sp>
          <p:nvSpPr>
            <p:cNvPr id="10" name="Freeform 670"/>
            <p:cNvSpPr/>
            <p:nvPr/>
          </p:nvSpPr>
          <p:spPr bwMode="auto">
            <a:xfrm>
              <a:off x="3972538" y="1975050"/>
              <a:ext cx="755824" cy="689473"/>
            </a:xfrm>
            <a:custGeom>
              <a:avLst/>
              <a:gdLst>
                <a:gd name="T0" fmla="*/ 221 w 221"/>
                <a:gd name="T1" fmla="*/ 202 h 202"/>
                <a:gd name="T2" fmla="*/ 0 w 221"/>
                <a:gd name="T3" fmla="*/ 202 h 202"/>
                <a:gd name="T4" fmla="*/ 0 w 221"/>
                <a:gd name="T5" fmla="*/ 111 h 202"/>
                <a:gd name="T6" fmla="*/ 111 w 221"/>
                <a:gd name="T7" fmla="*/ 0 h 202"/>
                <a:gd name="T8" fmla="*/ 111 w 221"/>
                <a:gd name="T9" fmla="*/ 0 h 202"/>
                <a:gd name="T10" fmla="*/ 221 w 221"/>
                <a:gd name="T11" fmla="*/ 111 h 202"/>
                <a:gd name="T12" fmla="*/ 221 w 221"/>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21" h="202">
                  <a:moveTo>
                    <a:pt x="221" y="202"/>
                  </a:moveTo>
                  <a:cubicBezTo>
                    <a:pt x="0" y="202"/>
                    <a:pt x="0" y="202"/>
                    <a:pt x="0" y="202"/>
                  </a:cubicBezTo>
                  <a:cubicBezTo>
                    <a:pt x="0" y="111"/>
                    <a:pt x="0" y="111"/>
                    <a:pt x="0" y="111"/>
                  </a:cubicBezTo>
                  <a:cubicBezTo>
                    <a:pt x="0" y="50"/>
                    <a:pt x="50" y="0"/>
                    <a:pt x="111" y="0"/>
                  </a:cubicBezTo>
                  <a:cubicBezTo>
                    <a:pt x="111" y="0"/>
                    <a:pt x="111" y="0"/>
                    <a:pt x="111" y="0"/>
                  </a:cubicBezTo>
                  <a:cubicBezTo>
                    <a:pt x="172" y="0"/>
                    <a:pt x="221" y="50"/>
                    <a:pt x="221" y="111"/>
                  </a:cubicBezTo>
                  <a:lnTo>
                    <a:pt x="221" y="202"/>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Black" panose="020B0A04020102020204" pitchFamily="34" charset="0"/>
                <a:ea typeface="思源宋体 CN" panose="02020400000000000000" pitchFamily="18" charset="-122"/>
              </a:endParaRPr>
            </a:p>
          </p:txBody>
        </p:sp>
        <p:sp>
          <p:nvSpPr>
            <p:cNvPr id="11" name="Freeform 671"/>
            <p:cNvSpPr/>
            <p:nvPr/>
          </p:nvSpPr>
          <p:spPr bwMode="auto">
            <a:xfrm>
              <a:off x="3218157" y="1975050"/>
              <a:ext cx="1140948" cy="1341442"/>
            </a:xfrm>
            <a:custGeom>
              <a:avLst/>
              <a:gdLst>
                <a:gd name="T0" fmla="*/ 221 w 334"/>
                <a:gd name="T1" fmla="*/ 393 h 393"/>
                <a:gd name="T2" fmla="*/ 0 w 334"/>
                <a:gd name="T3" fmla="*/ 393 h 393"/>
                <a:gd name="T4" fmla="*/ 0 w 334"/>
                <a:gd name="T5" fmla="*/ 106 h 393"/>
                <a:gd name="T6" fmla="*/ 106 w 334"/>
                <a:gd name="T7" fmla="*/ 0 h 393"/>
                <a:gd name="T8" fmla="*/ 106 w 334"/>
                <a:gd name="T9" fmla="*/ 0 h 393"/>
                <a:gd name="T10" fmla="*/ 334 w 334"/>
                <a:gd name="T11" fmla="*/ 0 h 393"/>
                <a:gd name="T12" fmla="*/ 334 w 334"/>
                <a:gd name="T13" fmla="*/ 0 h 393"/>
                <a:gd name="T14" fmla="*/ 221 w 334"/>
                <a:gd name="T15" fmla="*/ 113 h 393"/>
                <a:gd name="T16" fmla="*/ 221 w 334"/>
                <a:gd name="T17"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393">
                  <a:moveTo>
                    <a:pt x="221" y="393"/>
                  </a:moveTo>
                  <a:cubicBezTo>
                    <a:pt x="0" y="393"/>
                    <a:pt x="0" y="393"/>
                    <a:pt x="0" y="393"/>
                  </a:cubicBezTo>
                  <a:cubicBezTo>
                    <a:pt x="0" y="106"/>
                    <a:pt x="0" y="106"/>
                    <a:pt x="0" y="106"/>
                  </a:cubicBezTo>
                  <a:cubicBezTo>
                    <a:pt x="0" y="48"/>
                    <a:pt x="48" y="0"/>
                    <a:pt x="106" y="0"/>
                  </a:cubicBezTo>
                  <a:cubicBezTo>
                    <a:pt x="106" y="0"/>
                    <a:pt x="106" y="0"/>
                    <a:pt x="106" y="0"/>
                  </a:cubicBezTo>
                  <a:cubicBezTo>
                    <a:pt x="334" y="0"/>
                    <a:pt x="334" y="0"/>
                    <a:pt x="334" y="0"/>
                  </a:cubicBezTo>
                  <a:cubicBezTo>
                    <a:pt x="334" y="0"/>
                    <a:pt x="334" y="0"/>
                    <a:pt x="334" y="0"/>
                  </a:cubicBezTo>
                  <a:cubicBezTo>
                    <a:pt x="272" y="0"/>
                    <a:pt x="221" y="51"/>
                    <a:pt x="221" y="113"/>
                  </a:cubicBezTo>
                  <a:lnTo>
                    <a:pt x="221" y="393"/>
                  </a:lnTo>
                  <a:close/>
                </a:path>
              </a:pathLst>
            </a:custGeom>
            <a:solidFill>
              <a:srgbClr val="0A3B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Black" panose="020B0A04020102020204" pitchFamily="34" charset="0"/>
                <a:ea typeface="思源宋体 CN" panose="02020400000000000000" pitchFamily="18" charset="-122"/>
              </a:endParaRPr>
            </a:p>
          </p:txBody>
        </p:sp>
        <p:sp>
          <p:nvSpPr>
            <p:cNvPr id="12" name="Freeform 672"/>
            <p:cNvSpPr/>
            <p:nvPr/>
          </p:nvSpPr>
          <p:spPr bwMode="auto">
            <a:xfrm>
              <a:off x="3218157" y="2699140"/>
              <a:ext cx="754382" cy="689473"/>
            </a:xfrm>
            <a:custGeom>
              <a:avLst/>
              <a:gdLst>
                <a:gd name="T0" fmla="*/ 221 w 221"/>
                <a:gd name="T1" fmla="*/ 202 h 202"/>
                <a:gd name="T2" fmla="*/ 0 w 221"/>
                <a:gd name="T3" fmla="*/ 202 h 202"/>
                <a:gd name="T4" fmla="*/ 0 w 221"/>
                <a:gd name="T5" fmla="*/ 111 h 202"/>
                <a:gd name="T6" fmla="*/ 110 w 221"/>
                <a:gd name="T7" fmla="*/ 0 h 202"/>
                <a:gd name="T8" fmla="*/ 110 w 221"/>
                <a:gd name="T9" fmla="*/ 0 h 202"/>
                <a:gd name="T10" fmla="*/ 221 w 221"/>
                <a:gd name="T11" fmla="*/ 111 h 202"/>
                <a:gd name="T12" fmla="*/ 221 w 221"/>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21" h="202">
                  <a:moveTo>
                    <a:pt x="221" y="202"/>
                  </a:moveTo>
                  <a:cubicBezTo>
                    <a:pt x="0" y="202"/>
                    <a:pt x="0" y="202"/>
                    <a:pt x="0" y="202"/>
                  </a:cubicBezTo>
                  <a:cubicBezTo>
                    <a:pt x="0" y="111"/>
                    <a:pt x="0" y="111"/>
                    <a:pt x="0" y="111"/>
                  </a:cubicBezTo>
                  <a:cubicBezTo>
                    <a:pt x="0" y="50"/>
                    <a:pt x="49" y="0"/>
                    <a:pt x="110" y="0"/>
                  </a:cubicBezTo>
                  <a:cubicBezTo>
                    <a:pt x="110" y="0"/>
                    <a:pt x="110" y="0"/>
                    <a:pt x="110" y="0"/>
                  </a:cubicBezTo>
                  <a:cubicBezTo>
                    <a:pt x="171" y="0"/>
                    <a:pt x="221" y="50"/>
                    <a:pt x="221" y="111"/>
                  </a:cubicBezTo>
                  <a:lnTo>
                    <a:pt x="221" y="202"/>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Black" panose="020B0A04020102020204" pitchFamily="34" charset="0"/>
                <a:ea typeface="思源宋体 CN" panose="02020400000000000000" pitchFamily="18" charset="-122"/>
              </a:endParaRPr>
            </a:p>
          </p:txBody>
        </p:sp>
        <p:sp>
          <p:nvSpPr>
            <p:cNvPr id="13" name="Freeform 673"/>
            <p:cNvSpPr/>
            <p:nvPr/>
          </p:nvSpPr>
          <p:spPr bwMode="auto">
            <a:xfrm>
              <a:off x="2463775" y="2699140"/>
              <a:ext cx="1140948" cy="1341442"/>
            </a:xfrm>
            <a:custGeom>
              <a:avLst/>
              <a:gdLst>
                <a:gd name="T0" fmla="*/ 221 w 334"/>
                <a:gd name="T1" fmla="*/ 393 h 393"/>
                <a:gd name="T2" fmla="*/ 0 w 334"/>
                <a:gd name="T3" fmla="*/ 393 h 393"/>
                <a:gd name="T4" fmla="*/ 0 w 334"/>
                <a:gd name="T5" fmla="*/ 106 h 393"/>
                <a:gd name="T6" fmla="*/ 106 w 334"/>
                <a:gd name="T7" fmla="*/ 0 h 393"/>
                <a:gd name="T8" fmla="*/ 106 w 334"/>
                <a:gd name="T9" fmla="*/ 0 h 393"/>
                <a:gd name="T10" fmla="*/ 334 w 334"/>
                <a:gd name="T11" fmla="*/ 0 h 393"/>
                <a:gd name="T12" fmla="*/ 334 w 334"/>
                <a:gd name="T13" fmla="*/ 0 h 393"/>
                <a:gd name="T14" fmla="*/ 221 w 334"/>
                <a:gd name="T15" fmla="*/ 113 h 393"/>
                <a:gd name="T16" fmla="*/ 221 w 334"/>
                <a:gd name="T17"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393">
                  <a:moveTo>
                    <a:pt x="221" y="393"/>
                  </a:moveTo>
                  <a:cubicBezTo>
                    <a:pt x="0" y="393"/>
                    <a:pt x="0" y="393"/>
                    <a:pt x="0" y="393"/>
                  </a:cubicBezTo>
                  <a:cubicBezTo>
                    <a:pt x="0" y="106"/>
                    <a:pt x="0" y="106"/>
                    <a:pt x="0" y="106"/>
                  </a:cubicBezTo>
                  <a:cubicBezTo>
                    <a:pt x="0" y="48"/>
                    <a:pt x="47" y="0"/>
                    <a:pt x="106" y="0"/>
                  </a:cubicBezTo>
                  <a:cubicBezTo>
                    <a:pt x="106" y="0"/>
                    <a:pt x="106" y="0"/>
                    <a:pt x="106" y="0"/>
                  </a:cubicBezTo>
                  <a:cubicBezTo>
                    <a:pt x="334" y="0"/>
                    <a:pt x="334" y="0"/>
                    <a:pt x="334" y="0"/>
                  </a:cubicBezTo>
                  <a:cubicBezTo>
                    <a:pt x="334" y="0"/>
                    <a:pt x="334" y="0"/>
                    <a:pt x="334" y="0"/>
                  </a:cubicBezTo>
                  <a:cubicBezTo>
                    <a:pt x="271" y="0"/>
                    <a:pt x="221" y="51"/>
                    <a:pt x="221" y="113"/>
                  </a:cubicBezTo>
                  <a:lnTo>
                    <a:pt x="221" y="393"/>
                  </a:lnTo>
                  <a:close/>
                </a:path>
              </a:pathLst>
            </a:custGeom>
            <a:solidFill>
              <a:srgbClr val="334A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Black" panose="020B0A04020102020204" pitchFamily="34" charset="0"/>
                <a:ea typeface="思源宋体 CN" panose="02020400000000000000" pitchFamily="18" charset="-122"/>
              </a:endParaRPr>
            </a:p>
          </p:txBody>
        </p:sp>
        <p:sp>
          <p:nvSpPr>
            <p:cNvPr id="14" name="Freeform 674"/>
            <p:cNvSpPr/>
            <p:nvPr/>
          </p:nvSpPr>
          <p:spPr bwMode="auto">
            <a:xfrm>
              <a:off x="2466660" y="3421788"/>
              <a:ext cx="754382" cy="690915"/>
            </a:xfrm>
            <a:custGeom>
              <a:avLst/>
              <a:gdLst>
                <a:gd name="T0" fmla="*/ 221 w 221"/>
                <a:gd name="T1" fmla="*/ 202 h 202"/>
                <a:gd name="T2" fmla="*/ 0 w 221"/>
                <a:gd name="T3" fmla="*/ 202 h 202"/>
                <a:gd name="T4" fmla="*/ 0 w 221"/>
                <a:gd name="T5" fmla="*/ 110 h 202"/>
                <a:gd name="T6" fmla="*/ 110 w 221"/>
                <a:gd name="T7" fmla="*/ 0 h 202"/>
                <a:gd name="T8" fmla="*/ 110 w 221"/>
                <a:gd name="T9" fmla="*/ 0 h 202"/>
                <a:gd name="T10" fmla="*/ 221 w 221"/>
                <a:gd name="T11" fmla="*/ 110 h 202"/>
                <a:gd name="T12" fmla="*/ 221 w 221"/>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21" h="202">
                  <a:moveTo>
                    <a:pt x="221" y="202"/>
                  </a:moveTo>
                  <a:cubicBezTo>
                    <a:pt x="0" y="202"/>
                    <a:pt x="0" y="202"/>
                    <a:pt x="0" y="202"/>
                  </a:cubicBezTo>
                  <a:cubicBezTo>
                    <a:pt x="0" y="110"/>
                    <a:pt x="0" y="110"/>
                    <a:pt x="0" y="110"/>
                  </a:cubicBezTo>
                  <a:cubicBezTo>
                    <a:pt x="0" y="49"/>
                    <a:pt x="49" y="0"/>
                    <a:pt x="110" y="0"/>
                  </a:cubicBezTo>
                  <a:cubicBezTo>
                    <a:pt x="110" y="0"/>
                    <a:pt x="110" y="0"/>
                    <a:pt x="110" y="0"/>
                  </a:cubicBezTo>
                  <a:cubicBezTo>
                    <a:pt x="171" y="0"/>
                    <a:pt x="221" y="49"/>
                    <a:pt x="221" y="110"/>
                  </a:cubicBezTo>
                  <a:lnTo>
                    <a:pt x="221" y="202"/>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Black" panose="020B0A04020102020204" pitchFamily="34" charset="0"/>
                <a:ea typeface="思源宋体 CN" panose="02020400000000000000" pitchFamily="18" charset="-122"/>
              </a:endParaRPr>
            </a:p>
          </p:txBody>
        </p:sp>
        <p:sp>
          <p:nvSpPr>
            <p:cNvPr id="15" name="Freeform 675"/>
            <p:cNvSpPr/>
            <p:nvPr/>
          </p:nvSpPr>
          <p:spPr bwMode="auto">
            <a:xfrm>
              <a:off x="1712280" y="3421788"/>
              <a:ext cx="1140948" cy="1342885"/>
            </a:xfrm>
            <a:custGeom>
              <a:avLst/>
              <a:gdLst>
                <a:gd name="T0" fmla="*/ 221 w 334"/>
                <a:gd name="T1" fmla="*/ 393 h 393"/>
                <a:gd name="T2" fmla="*/ 0 w 334"/>
                <a:gd name="T3" fmla="*/ 393 h 393"/>
                <a:gd name="T4" fmla="*/ 0 w 334"/>
                <a:gd name="T5" fmla="*/ 106 h 393"/>
                <a:gd name="T6" fmla="*/ 106 w 334"/>
                <a:gd name="T7" fmla="*/ 0 h 393"/>
                <a:gd name="T8" fmla="*/ 106 w 334"/>
                <a:gd name="T9" fmla="*/ 0 h 393"/>
                <a:gd name="T10" fmla="*/ 334 w 334"/>
                <a:gd name="T11" fmla="*/ 0 h 393"/>
                <a:gd name="T12" fmla="*/ 334 w 334"/>
                <a:gd name="T13" fmla="*/ 0 h 393"/>
                <a:gd name="T14" fmla="*/ 221 w 334"/>
                <a:gd name="T15" fmla="*/ 113 h 393"/>
                <a:gd name="T16" fmla="*/ 221 w 334"/>
                <a:gd name="T17"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393">
                  <a:moveTo>
                    <a:pt x="221" y="393"/>
                  </a:moveTo>
                  <a:cubicBezTo>
                    <a:pt x="0" y="393"/>
                    <a:pt x="0" y="393"/>
                    <a:pt x="0" y="393"/>
                  </a:cubicBezTo>
                  <a:cubicBezTo>
                    <a:pt x="0" y="106"/>
                    <a:pt x="0" y="106"/>
                    <a:pt x="0" y="106"/>
                  </a:cubicBezTo>
                  <a:cubicBezTo>
                    <a:pt x="0" y="47"/>
                    <a:pt x="47" y="0"/>
                    <a:pt x="106" y="0"/>
                  </a:cubicBezTo>
                  <a:cubicBezTo>
                    <a:pt x="106" y="0"/>
                    <a:pt x="106" y="0"/>
                    <a:pt x="106" y="0"/>
                  </a:cubicBezTo>
                  <a:cubicBezTo>
                    <a:pt x="334" y="0"/>
                    <a:pt x="334" y="0"/>
                    <a:pt x="334" y="0"/>
                  </a:cubicBezTo>
                  <a:cubicBezTo>
                    <a:pt x="334" y="0"/>
                    <a:pt x="334" y="0"/>
                    <a:pt x="334" y="0"/>
                  </a:cubicBezTo>
                  <a:cubicBezTo>
                    <a:pt x="271" y="0"/>
                    <a:pt x="221" y="51"/>
                    <a:pt x="221" y="113"/>
                  </a:cubicBezTo>
                  <a:lnTo>
                    <a:pt x="221" y="393"/>
                  </a:lnTo>
                  <a:close/>
                </a:path>
              </a:pathLst>
            </a:custGeom>
            <a:solidFill>
              <a:srgbClr val="0A3B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Black" panose="020B0A04020102020204" pitchFamily="34" charset="0"/>
                <a:ea typeface="思源宋体 CN" panose="02020400000000000000" pitchFamily="18" charset="-122"/>
              </a:endParaRPr>
            </a:p>
          </p:txBody>
        </p:sp>
        <p:sp>
          <p:nvSpPr>
            <p:cNvPr id="16" name="Freeform 676"/>
            <p:cNvSpPr/>
            <p:nvPr/>
          </p:nvSpPr>
          <p:spPr bwMode="auto">
            <a:xfrm>
              <a:off x="1712280" y="4142994"/>
              <a:ext cx="754382" cy="689473"/>
            </a:xfrm>
            <a:custGeom>
              <a:avLst/>
              <a:gdLst>
                <a:gd name="T0" fmla="*/ 221 w 221"/>
                <a:gd name="T1" fmla="*/ 202 h 202"/>
                <a:gd name="T2" fmla="*/ 0 w 221"/>
                <a:gd name="T3" fmla="*/ 202 h 202"/>
                <a:gd name="T4" fmla="*/ 0 w 221"/>
                <a:gd name="T5" fmla="*/ 111 h 202"/>
                <a:gd name="T6" fmla="*/ 110 w 221"/>
                <a:gd name="T7" fmla="*/ 0 h 202"/>
                <a:gd name="T8" fmla="*/ 110 w 221"/>
                <a:gd name="T9" fmla="*/ 0 h 202"/>
                <a:gd name="T10" fmla="*/ 221 w 221"/>
                <a:gd name="T11" fmla="*/ 111 h 202"/>
                <a:gd name="T12" fmla="*/ 221 w 221"/>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21" h="202">
                  <a:moveTo>
                    <a:pt x="221" y="202"/>
                  </a:moveTo>
                  <a:cubicBezTo>
                    <a:pt x="0" y="202"/>
                    <a:pt x="0" y="202"/>
                    <a:pt x="0" y="202"/>
                  </a:cubicBezTo>
                  <a:cubicBezTo>
                    <a:pt x="0" y="111"/>
                    <a:pt x="0" y="111"/>
                    <a:pt x="0" y="111"/>
                  </a:cubicBezTo>
                  <a:cubicBezTo>
                    <a:pt x="0" y="50"/>
                    <a:pt x="49" y="0"/>
                    <a:pt x="110" y="0"/>
                  </a:cubicBezTo>
                  <a:cubicBezTo>
                    <a:pt x="110" y="0"/>
                    <a:pt x="110" y="0"/>
                    <a:pt x="110" y="0"/>
                  </a:cubicBezTo>
                  <a:cubicBezTo>
                    <a:pt x="171" y="0"/>
                    <a:pt x="221" y="50"/>
                    <a:pt x="221" y="111"/>
                  </a:cubicBezTo>
                  <a:lnTo>
                    <a:pt x="221" y="202"/>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Black" panose="020B0A04020102020204" pitchFamily="34" charset="0"/>
                <a:ea typeface="思源宋体 CN" panose="02020400000000000000" pitchFamily="18" charset="-122"/>
              </a:endParaRPr>
            </a:p>
          </p:txBody>
        </p:sp>
        <p:sp>
          <p:nvSpPr>
            <p:cNvPr id="17" name="Freeform 677"/>
            <p:cNvSpPr/>
            <p:nvPr/>
          </p:nvSpPr>
          <p:spPr bwMode="auto">
            <a:xfrm>
              <a:off x="957898" y="4142994"/>
              <a:ext cx="1140948" cy="1748202"/>
            </a:xfrm>
            <a:custGeom>
              <a:avLst/>
              <a:gdLst>
                <a:gd name="T0" fmla="*/ 221 w 334"/>
                <a:gd name="T1" fmla="*/ 512 h 512"/>
                <a:gd name="T2" fmla="*/ 0 w 334"/>
                <a:gd name="T3" fmla="*/ 512 h 512"/>
                <a:gd name="T4" fmla="*/ 0 w 334"/>
                <a:gd name="T5" fmla="*/ 106 h 512"/>
                <a:gd name="T6" fmla="*/ 106 w 334"/>
                <a:gd name="T7" fmla="*/ 0 h 512"/>
                <a:gd name="T8" fmla="*/ 106 w 334"/>
                <a:gd name="T9" fmla="*/ 0 h 512"/>
                <a:gd name="T10" fmla="*/ 334 w 334"/>
                <a:gd name="T11" fmla="*/ 0 h 512"/>
                <a:gd name="T12" fmla="*/ 334 w 334"/>
                <a:gd name="T13" fmla="*/ 0 h 512"/>
                <a:gd name="T14" fmla="*/ 221 w 334"/>
                <a:gd name="T15" fmla="*/ 113 h 512"/>
                <a:gd name="T16" fmla="*/ 221 w 334"/>
                <a:gd name="T17"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512">
                  <a:moveTo>
                    <a:pt x="221" y="512"/>
                  </a:moveTo>
                  <a:cubicBezTo>
                    <a:pt x="0" y="512"/>
                    <a:pt x="0" y="512"/>
                    <a:pt x="0" y="512"/>
                  </a:cubicBezTo>
                  <a:cubicBezTo>
                    <a:pt x="0" y="106"/>
                    <a:pt x="0" y="106"/>
                    <a:pt x="0" y="106"/>
                  </a:cubicBezTo>
                  <a:cubicBezTo>
                    <a:pt x="0" y="48"/>
                    <a:pt x="47" y="0"/>
                    <a:pt x="106" y="0"/>
                  </a:cubicBezTo>
                  <a:cubicBezTo>
                    <a:pt x="106" y="0"/>
                    <a:pt x="106" y="0"/>
                    <a:pt x="106" y="0"/>
                  </a:cubicBezTo>
                  <a:cubicBezTo>
                    <a:pt x="334" y="0"/>
                    <a:pt x="334" y="0"/>
                    <a:pt x="334" y="0"/>
                  </a:cubicBezTo>
                  <a:cubicBezTo>
                    <a:pt x="334" y="0"/>
                    <a:pt x="334" y="0"/>
                    <a:pt x="334" y="0"/>
                  </a:cubicBezTo>
                  <a:cubicBezTo>
                    <a:pt x="271" y="0"/>
                    <a:pt x="221" y="51"/>
                    <a:pt x="221" y="113"/>
                  </a:cubicBezTo>
                  <a:lnTo>
                    <a:pt x="221" y="512"/>
                  </a:lnTo>
                  <a:close/>
                </a:path>
              </a:pathLst>
            </a:custGeom>
            <a:solidFill>
              <a:srgbClr val="334A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Black" panose="020B0A04020102020204" pitchFamily="34" charset="0"/>
                <a:ea typeface="思源宋体 CN" panose="02020400000000000000" pitchFamily="18" charset="-122"/>
              </a:endParaRPr>
            </a:p>
          </p:txBody>
        </p:sp>
        <p:sp>
          <p:nvSpPr>
            <p:cNvPr id="19" name="Rectangle 679"/>
            <p:cNvSpPr>
              <a:spLocks noChangeArrowheads="1"/>
            </p:cNvSpPr>
            <p:nvPr/>
          </p:nvSpPr>
          <p:spPr bwMode="auto">
            <a:xfrm>
              <a:off x="3434519" y="2084673"/>
              <a:ext cx="342900" cy="35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defTabSz="914400" eaLnBrk="0" fontAlgn="base" latinLnBrk="0" hangingPunct="0">
                <a:lnSpc>
                  <a:spcPct val="100000"/>
                </a:lnSpc>
                <a:spcBef>
                  <a:spcPct val="0"/>
                </a:spcBef>
                <a:spcAft>
                  <a:spcPct val="0"/>
                </a:spcAft>
                <a:buClrTx/>
                <a:buSzTx/>
                <a:buFontTx/>
                <a:buNone/>
                <a:defRPr/>
              </a:pPr>
              <a:r>
                <a:rPr kumimoji="0" lang="zh-CN" altLang="zh-CN" sz="23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04</a:t>
              </a:r>
              <a:endParaRPr kumimoji="0" lang="zh-CN"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0" name="Rectangle 681"/>
            <p:cNvSpPr>
              <a:spLocks noChangeArrowheads="1"/>
            </p:cNvSpPr>
            <p:nvPr/>
          </p:nvSpPr>
          <p:spPr bwMode="auto">
            <a:xfrm>
              <a:off x="2685907" y="2788570"/>
              <a:ext cx="327660" cy="33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defTabSz="914400" eaLnBrk="0" fontAlgn="base" latinLnBrk="0" hangingPunct="0">
                <a:lnSpc>
                  <a:spcPct val="100000"/>
                </a:lnSpc>
                <a:spcBef>
                  <a:spcPct val="0"/>
                </a:spcBef>
                <a:spcAft>
                  <a:spcPct val="0"/>
                </a:spcAft>
                <a:buClrTx/>
                <a:buSzTx/>
                <a:buFontTx/>
                <a:buNone/>
                <a:defRPr/>
              </a:pPr>
              <a:r>
                <a:rPr kumimoji="0" lang="zh-CN" altLang="zh-CN" sz="22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03</a:t>
              </a:r>
              <a:endParaRPr kumimoji="0" lang="zh-CN" altLang="zh-CN" sz="22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1" name="Rectangle 683"/>
            <p:cNvSpPr>
              <a:spLocks noChangeArrowheads="1"/>
            </p:cNvSpPr>
            <p:nvPr/>
          </p:nvSpPr>
          <p:spPr bwMode="auto">
            <a:xfrm>
              <a:off x="1937296" y="3535739"/>
              <a:ext cx="342900" cy="35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defTabSz="914400" eaLnBrk="0" fontAlgn="base" latinLnBrk="0" hangingPunct="0">
                <a:lnSpc>
                  <a:spcPct val="100000"/>
                </a:lnSpc>
                <a:spcBef>
                  <a:spcPct val="0"/>
                </a:spcBef>
                <a:spcAft>
                  <a:spcPct val="0"/>
                </a:spcAft>
                <a:buClrTx/>
                <a:buSzTx/>
                <a:buFontTx/>
                <a:buNone/>
                <a:defRPr/>
              </a:pPr>
              <a:r>
                <a:rPr kumimoji="0" lang="zh-CN" altLang="zh-CN" sz="23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02</a:t>
              </a:r>
              <a:endParaRPr kumimoji="0" lang="zh-CN" altLang="zh-CN" sz="23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2" name="Rectangle 685"/>
            <p:cNvSpPr>
              <a:spLocks noChangeArrowheads="1"/>
            </p:cNvSpPr>
            <p:nvPr/>
          </p:nvSpPr>
          <p:spPr bwMode="auto">
            <a:xfrm>
              <a:off x="1190127" y="4284350"/>
              <a:ext cx="342900" cy="35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defTabSz="914400" eaLnBrk="0" fontAlgn="base" latinLnBrk="0" hangingPunct="0">
                <a:lnSpc>
                  <a:spcPct val="100000"/>
                </a:lnSpc>
                <a:spcBef>
                  <a:spcPct val="0"/>
                </a:spcBef>
                <a:spcAft>
                  <a:spcPct val="0"/>
                </a:spcAft>
                <a:buClrTx/>
                <a:buSzTx/>
                <a:buFontTx/>
                <a:buNone/>
                <a:defRPr/>
              </a:pPr>
              <a:r>
                <a:rPr kumimoji="0" lang="zh-CN" altLang="zh-CN" sz="23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01</a:t>
              </a:r>
              <a:endParaRPr kumimoji="0" lang="zh-CN" altLang="zh-CN" sz="23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76" name="文本框 75"/>
          <p:cNvSpPr txBox="1"/>
          <p:nvPr/>
        </p:nvSpPr>
        <p:spPr>
          <a:xfrm>
            <a:off x="6379845" y="2209800"/>
            <a:ext cx="2189480" cy="398780"/>
          </a:xfrm>
          <a:prstGeom prst="rect">
            <a:avLst/>
          </a:prstGeom>
          <a:noFill/>
        </p:spPr>
        <p:txBody>
          <a:bodyPr wrap="square" rtlCol="0">
            <a:spAutoFit/>
          </a:bodyPr>
          <a:lstStyle/>
          <a:p>
            <a:pPr marL="342900" indent="-342900" defTabSz="457200">
              <a:buFont typeface="Wingdings" panose="05000000000000000000" pitchFamily="2" charset="2"/>
              <a:buChar char="u"/>
              <a:defRPr/>
            </a:pPr>
            <a:r>
              <a:rPr kumimoji="1" lang="zh-CN" altLang="en-US" sz="2000" b="1" kern="0" dirty="0">
                <a:solidFill>
                  <a:srgbClr val="0A3B85"/>
                </a:solidFill>
                <a:latin typeface="微软雅黑" panose="020B0503020204020204" pitchFamily="34" charset="-122"/>
                <a:ea typeface="微软雅黑" panose="020B0503020204020204" pitchFamily="34" charset="-122"/>
              </a:rPr>
              <a:t>访学完成</a:t>
            </a:r>
            <a:endParaRPr kumimoji="1" lang="zh-CN" altLang="en-US" sz="2000" b="1" kern="0" dirty="0">
              <a:solidFill>
                <a:srgbClr val="0A3B85"/>
              </a:solidFill>
              <a:latin typeface="微软雅黑" panose="020B0503020204020204" pitchFamily="34" charset="-122"/>
              <a:ea typeface="微软雅黑" panose="020B0503020204020204" pitchFamily="34" charset="-122"/>
            </a:endParaRPr>
          </a:p>
        </p:txBody>
      </p:sp>
      <p:sp>
        <p:nvSpPr>
          <p:cNvPr id="79" name="文本框 78"/>
          <p:cNvSpPr txBox="1"/>
          <p:nvPr/>
        </p:nvSpPr>
        <p:spPr>
          <a:xfrm>
            <a:off x="4178935" y="5346065"/>
            <a:ext cx="2557145" cy="398780"/>
          </a:xfrm>
          <a:prstGeom prst="rect">
            <a:avLst/>
          </a:prstGeom>
          <a:noFill/>
        </p:spPr>
        <p:txBody>
          <a:bodyPr wrap="square" rtlCol="0">
            <a:spAutoFit/>
          </a:bodyPr>
          <a:lstStyle/>
          <a:p>
            <a:pPr marL="342900" indent="-342900" defTabSz="457200">
              <a:buFont typeface="Wingdings" panose="05000000000000000000" pitchFamily="2" charset="2"/>
              <a:buChar char="u"/>
              <a:defRPr/>
            </a:pPr>
            <a:r>
              <a:rPr kumimoji="1" lang="zh-CN" altLang="en-US" sz="2000" b="1" kern="0" dirty="0">
                <a:solidFill>
                  <a:srgbClr val="334A57"/>
                </a:solidFill>
                <a:latin typeface="微软雅黑" panose="020B0503020204020204" pitchFamily="34" charset="-122"/>
                <a:ea typeface="微软雅黑" panose="020B0503020204020204" pitchFamily="34" charset="-122"/>
              </a:rPr>
              <a:t>学校发出邀请函</a:t>
            </a:r>
            <a:endParaRPr kumimoji="1" lang="zh-CN" altLang="en-US" sz="2000" b="1" kern="0" dirty="0">
              <a:solidFill>
                <a:srgbClr val="334A57"/>
              </a:solidFill>
              <a:latin typeface="微软雅黑" panose="020B0503020204020204" pitchFamily="34" charset="-122"/>
              <a:ea typeface="微软雅黑" panose="020B0503020204020204" pitchFamily="34" charset="-122"/>
            </a:endParaRPr>
          </a:p>
        </p:txBody>
      </p:sp>
      <p:sp>
        <p:nvSpPr>
          <p:cNvPr id="82" name="文本框 81"/>
          <p:cNvSpPr txBox="1"/>
          <p:nvPr/>
        </p:nvSpPr>
        <p:spPr>
          <a:xfrm>
            <a:off x="5006340" y="4300855"/>
            <a:ext cx="3413760" cy="398780"/>
          </a:xfrm>
          <a:prstGeom prst="rect">
            <a:avLst/>
          </a:prstGeom>
          <a:noFill/>
        </p:spPr>
        <p:txBody>
          <a:bodyPr wrap="square" rtlCol="0">
            <a:spAutoFit/>
          </a:bodyPr>
          <a:lstStyle/>
          <a:p>
            <a:pPr marL="342900" indent="-342900" defTabSz="457200">
              <a:buFont typeface="Wingdings" panose="05000000000000000000" pitchFamily="2" charset="2"/>
              <a:buChar char="u"/>
              <a:defRPr/>
            </a:pPr>
            <a:r>
              <a:rPr kumimoji="1" lang="zh-CN" altLang="en-US" sz="2000" b="1" kern="0" dirty="0">
                <a:solidFill>
                  <a:srgbClr val="0A3B85"/>
                </a:solidFill>
                <a:latin typeface="微软雅黑" panose="020B0503020204020204" pitchFamily="34" charset="-122"/>
                <a:ea typeface="微软雅黑" panose="020B0503020204020204" pitchFamily="34" charset="-122"/>
              </a:rPr>
              <a:t>出国进行课程研究</a:t>
            </a:r>
            <a:endParaRPr kumimoji="1" lang="zh-CN" altLang="en-US" sz="2000" b="1" kern="0" dirty="0">
              <a:solidFill>
                <a:srgbClr val="0A3B85"/>
              </a:solidFill>
              <a:latin typeface="微软雅黑" panose="020B0503020204020204" pitchFamily="34" charset="-122"/>
              <a:ea typeface="微软雅黑" panose="020B0503020204020204" pitchFamily="34" charset="-122"/>
            </a:endParaRPr>
          </a:p>
        </p:txBody>
      </p:sp>
      <p:sp>
        <p:nvSpPr>
          <p:cNvPr id="85" name="文本框 84"/>
          <p:cNvSpPr txBox="1"/>
          <p:nvPr/>
        </p:nvSpPr>
        <p:spPr>
          <a:xfrm>
            <a:off x="5817870" y="3255645"/>
            <a:ext cx="4115435" cy="398780"/>
          </a:xfrm>
          <a:prstGeom prst="rect">
            <a:avLst/>
          </a:prstGeom>
          <a:noFill/>
        </p:spPr>
        <p:txBody>
          <a:bodyPr wrap="square" rtlCol="0">
            <a:spAutoFit/>
          </a:bodyPr>
          <a:lstStyle/>
          <a:p>
            <a:pPr marL="342900" indent="-342900" defTabSz="457200">
              <a:buFont typeface="Wingdings" panose="05000000000000000000" pitchFamily="2" charset="2"/>
              <a:buChar char="u"/>
              <a:defRPr/>
            </a:pPr>
            <a:r>
              <a:rPr kumimoji="1" lang="zh-CN" altLang="en-US" sz="2000" b="1" kern="0" dirty="0">
                <a:solidFill>
                  <a:srgbClr val="334A57"/>
                </a:solidFill>
                <a:latin typeface="微软雅黑" panose="020B0503020204020204" pitchFamily="34" charset="-122"/>
                <a:ea typeface="微软雅黑" panose="020B0503020204020204" pitchFamily="34" charset="-122"/>
                <a:cs typeface="微软雅黑" panose="020B0503020204020204" pitchFamily="34" charset="-122"/>
              </a:rPr>
              <a:t>颁发结业证书</a:t>
            </a:r>
            <a:r>
              <a:rPr kumimoji="1" lang="en-US" altLang="zh-CN" sz="2000" b="1" kern="0" dirty="0">
                <a:solidFill>
                  <a:srgbClr val="334A57"/>
                </a:solidFill>
                <a:latin typeface="微软雅黑" panose="020B0503020204020204" pitchFamily="34" charset="-122"/>
                <a:ea typeface="微软雅黑" panose="020B0503020204020204" pitchFamily="34" charset="-122"/>
                <a:cs typeface="微软雅黑" panose="020B0503020204020204" pitchFamily="34" charset="-122"/>
              </a:rPr>
              <a:t>&amp;</a:t>
            </a:r>
            <a:r>
              <a:rPr kumimoji="1" lang="zh-CN" altLang="en-US" sz="2000" b="1" kern="0" dirty="0">
                <a:solidFill>
                  <a:srgbClr val="334A57"/>
                </a:solidFill>
                <a:latin typeface="微软雅黑" panose="020B0503020204020204" pitchFamily="34" charset="-122"/>
                <a:ea typeface="微软雅黑" panose="020B0503020204020204" pitchFamily="34" charset="-122"/>
                <a:cs typeface="微软雅黑" panose="020B0503020204020204" pitchFamily="34" charset="-122"/>
              </a:rPr>
              <a:t>领取导师证明</a:t>
            </a:r>
            <a:endParaRPr kumimoji="1" lang="zh-CN" altLang="en-US" sz="2000" b="1" kern="0" dirty="0">
              <a:solidFill>
                <a:srgbClr val="334A57"/>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34A57"/>
        </a:solidFill>
        <a:effectLst/>
      </p:bgPr>
    </p:bg>
    <p:spTree>
      <p:nvGrpSpPr>
        <p:cNvPr id="1" name=""/>
        <p:cNvGrpSpPr/>
        <p:nvPr/>
      </p:nvGrpSpPr>
      <p:grpSpPr>
        <a:xfrm>
          <a:off x="0" y="0"/>
          <a:ext cx="0" cy="0"/>
          <a:chOff x="0" y="0"/>
          <a:chExt cx="0" cy="0"/>
        </a:xfrm>
      </p:grpSpPr>
      <p:grpSp>
        <p:nvGrpSpPr>
          <p:cNvPr id="7" name="组合 6"/>
          <p:cNvGrpSpPr/>
          <p:nvPr/>
        </p:nvGrpSpPr>
        <p:grpSpPr>
          <a:xfrm>
            <a:off x="717570" y="-1627856"/>
            <a:ext cx="3465095" cy="5688363"/>
            <a:chOff x="717570" y="-2077033"/>
            <a:chExt cx="3465095" cy="5688363"/>
          </a:xfrm>
        </p:grpSpPr>
        <p:grpSp>
          <p:nvGrpSpPr>
            <p:cNvPr id="5" name="组合 4"/>
            <p:cNvGrpSpPr/>
            <p:nvPr/>
          </p:nvGrpSpPr>
          <p:grpSpPr>
            <a:xfrm>
              <a:off x="717570" y="-2077033"/>
              <a:ext cx="3465095" cy="5688363"/>
              <a:chOff x="721893" y="-2077033"/>
              <a:chExt cx="3465095" cy="5688363"/>
            </a:xfrm>
          </p:grpSpPr>
          <p:sp>
            <p:nvSpPr>
              <p:cNvPr id="3" name="矩形: 圆角 2"/>
              <p:cNvSpPr/>
              <p:nvPr/>
            </p:nvSpPr>
            <p:spPr>
              <a:xfrm>
                <a:off x="721893" y="-2077033"/>
                <a:ext cx="3465095" cy="5688363"/>
              </a:xfrm>
              <a:prstGeom prst="roundRect">
                <a:avLst>
                  <a:gd name="adj" fmla="val 50000"/>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 name="椭圆 3"/>
              <p:cNvSpPr/>
              <p:nvPr/>
            </p:nvSpPr>
            <p:spPr>
              <a:xfrm>
                <a:off x="962525" y="353344"/>
                <a:ext cx="2983831" cy="2983831"/>
              </a:xfrm>
              <a:prstGeom prst="ellipse">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6" name="文本框 5"/>
            <p:cNvSpPr txBox="1"/>
            <p:nvPr/>
          </p:nvSpPr>
          <p:spPr>
            <a:xfrm>
              <a:off x="946471" y="1545467"/>
              <a:ext cx="30072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思源宋体 CN Heavy" panose="02020900000000000000" pitchFamily="18" charset="-122"/>
                  <a:cs typeface="+mn-cs"/>
                </a:rPr>
                <a:t>PART/</a:t>
              </a:r>
              <a:r>
                <a:rPr kumimoji="0" lang="en-US" altLang="zh-CN" sz="72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思源宋体 CN Heavy" panose="02020900000000000000" pitchFamily="18" charset="-122"/>
                  <a:cs typeface="+mn-cs"/>
                </a:rPr>
                <a:t>04</a:t>
              </a:r>
              <a:endParaRPr kumimoji="0" lang="zh-CN" altLang="en-US" sz="66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思源宋体 CN Heavy" panose="02020900000000000000" pitchFamily="18" charset="-122"/>
                <a:cs typeface="+mn-cs"/>
              </a:endParaRPr>
            </a:p>
          </p:txBody>
        </p:sp>
      </p:grpSp>
      <p:sp>
        <p:nvSpPr>
          <p:cNvPr id="8" name="圆: 空心 7"/>
          <p:cNvSpPr/>
          <p:nvPr/>
        </p:nvSpPr>
        <p:spPr>
          <a:xfrm>
            <a:off x="10924672" y="5454316"/>
            <a:ext cx="2149640" cy="2149640"/>
          </a:xfrm>
          <a:prstGeom prst="donu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9" name="组合 8"/>
          <p:cNvGrpSpPr/>
          <p:nvPr/>
        </p:nvGrpSpPr>
        <p:grpSpPr>
          <a:xfrm rot="16200000" flipH="1">
            <a:off x="889588" y="5622845"/>
            <a:ext cx="488614" cy="1306593"/>
            <a:chOff x="10434944" y="425116"/>
            <a:chExt cx="680899" cy="1820778"/>
          </a:xfrm>
        </p:grpSpPr>
        <p:grpSp>
          <p:nvGrpSpPr>
            <p:cNvPr id="10" name="组合 9"/>
            <p:cNvGrpSpPr/>
            <p:nvPr/>
          </p:nvGrpSpPr>
          <p:grpSpPr>
            <a:xfrm>
              <a:off x="10434944" y="425116"/>
              <a:ext cx="680899" cy="858251"/>
              <a:chOff x="6721196" y="457200"/>
              <a:chExt cx="680899" cy="858251"/>
            </a:xfrm>
          </p:grpSpPr>
          <p:grpSp>
            <p:nvGrpSpPr>
              <p:cNvPr id="28" name="组合 27"/>
              <p:cNvGrpSpPr/>
              <p:nvPr/>
            </p:nvGrpSpPr>
            <p:grpSpPr>
              <a:xfrm>
                <a:off x="6721196" y="457200"/>
                <a:ext cx="680899" cy="136358"/>
                <a:chOff x="6721196" y="457200"/>
                <a:chExt cx="680899" cy="136358"/>
              </a:xfrm>
            </p:grpSpPr>
            <p:sp>
              <p:nvSpPr>
                <p:cNvPr id="41" name="椭圆 40"/>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2" name="椭圆 41"/>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3" name="椭圆 42"/>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29" name="组合 28"/>
              <p:cNvGrpSpPr/>
              <p:nvPr/>
            </p:nvGrpSpPr>
            <p:grpSpPr>
              <a:xfrm>
                <a:off x="6721196" y="697831"/>
                <a:ext cx="680899" cy="136358"/>
                <a:chOff x="6721196" y="457200"/>
                <a:chExt cx="680899" cy="136358"/>
              </a:xfrm>
            </p:grpSpPr>
            <p:sp>
              <p:nvSpPr>
                <p:cNvPr id="38" name="椭圆 37"/>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9" name="椭圆 38"/>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0" name="椭圆 39"/>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30" name="组合 29"/>
              <p:cNvGrpSpPr/>
              <p:nvPr/>
            </p:nvGrpSpPr>
            <p:grpSpPr>
              <a:xfrm>
                <a:off x="6721196" y="938462"/>
                <a:ext cx="680899" cy="136358"/>
                <a:chOff x="6721196" y="457200"/>
                <a:chExt cx="680899" cy="136358"/>
              </a:xfrm>
            </p:grpSpPr>
            <p:sp>
              <p:nvSpPr>
                <p:cNvPr id="35" name="椭圆 34"/>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6" name="椭圆 35"/>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7" name="椭圆 36"/>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31" name="组合 30"/>
              <p:cNvGrpSpPr/>
              <p:nvPr/>
            </p:nvGrpSpPr>
            <p:grpSpPr>
              <a:xfrm>
                <a:off x="6721196" y="1179093"/>
                <a:ext cx="680899" cy="136358"/>
                <a:chOff x="6721196" y="457200"/>
                <a:chExt cx="680899" cy="136358"/>
              </a:xfrm>
            </p:grpSpPr>
            <p:sp>
              <p:nvSpPr>
                <p:cNvPr id="32" name="椭圆 31"/>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3" name="椭圆 32"/>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4" name="椭圆 33"/>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grpSp>
          <p:nvGrpSpPr>
            <p:cNvPr id="11" name="组合 10"/>
            <p:cNvGrpSpPr/>
            <p:nvPr/>
          </p:nvGrpSpPr>
          <p:grpSpPr>
            <a:xfrm>
              <a:off x="10434944" y="1387643"/>
              <a:ext cx="680899" cy="858251"/>
              <a:chOff x="6721196" y="457200"/>
              <a:chExt cx="680899" cy="858251"/>
            </a:xfrm>
          </p:grpSpPr>
          <p:grpSp>
            <p:nvGrpSpPr>
              <p:cNvPr id="12" name="组合 11"/>
              <p:cNvGrpSpPr/>
              <p:nvPr/>
            </p:nvGrpSpPr>
            <p:grpSpPr>
              <a:xfrm>
                <a:off x="6721196" y="457200"/>
                <a:ext cx="680899" cy="136358"/>
                <a:chOff x="6721196" y="457200"/>
                <a:chExt cx="680899" cy="136358"/>
              </a:xfrm>
            </p:grpSpPr>
            <p:sp>
              <p:nvSpPr>
                <p:cNvPr id="25" name="椭圆 24"/>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6" name="椭圆 25"/>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7" name="椭圆 26"/>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13" name="组合 12"/>
              <p:cNvGrpSpPr/>
              <p:nvPr/>
            </p:nvGrpSpPr>
            <p:grpSpPr>
              <a:xfrm>
                <a:off x="6721196" y="697831"/>
                <a:ext cx="680899" cy="136358"/>
                <a:chOff x="6721196" y="457200"/>
                <a:chExt cx="680899" cy="136358"/>
              </a:xfrm>
            </p:grpSpPr>
            <p:sp>
              <p:nvSpPr>
                <p:cNvPr id="22" name="椭圆 21"/>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3" name="椭圆 22"/>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4" name="椭圆 23"/>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14" name="组合 13"/>
              <p:cNvGrpSpPr/>
              <p:nvPr/>
            </p:nvGrpSpPr>
            <p:grpSpPr>
              <a:xfrm>
                <a:off x="6721196" y="938462"/>
                <a:ext cx="680899" cy="136358"/>
                <a:chOff x="6721196" y="457200"/>
                <a:chExt cx="680899" cy="136358"/>
              </a:xfrm>
            </p:grpSpPr>
            <p:sp>
              <p:nvSpPr>
                <p:cNvPr id="19" name="椭圆 18"/>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0" name="椭圆 19"/>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1" name="椭圆 20"/>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15" name="组合 14"/>
              <p:cNvGrpSpPr/>
              <p:nvPr/>
            </p:nvGrpSpPr>
            <p:grpSpPr>
              <a:xfrm>
                <a:off x="6721196" y="1179093"/>
                <a:ext cx="680899" cy="136358"/>
                <a:chOff x="6721196" y="457200"/>
                <a:chExt cx="680899" cy="136358"/>
              </a:xfrm>
            </p:grpSpPr>
            <p:sp>
              <p:nvSpPr>
                <p:cNvPr id="16" name="椭圆 15"/>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7" name="椭圆 16"/>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8" name="椭圆 17"/>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grpSp>
      <p:sp>
        <p:nvSpPr>
          <p:cNvPr id="44" name="TextBox 11"/>
          <p:cNvSpPr txBox="1"/>
          <p:nvPr/>
        </p:nvSpPr>
        <p:spPr>
          <a:xfrm>
            <a:off x="4866574" y="2833271"/>
            <a:ext cx="4450080" cy="829945"/>
          </a:xfrm>
          <a:prstGeom prst="rect">
            <a:avLst/>
          </a:prstGeom>
          <a:noFill/>
        </p:spPr>
        <p:txBody>
          <a:bodyPr wrap="none" rtlCol="0">
            <a:spAutoFit/>
          </a:bodyPr>
          <a:lstStyle/>
          <a:p>
            <a:pPr marL="0" marR="0" lvl="1" indent="0" algn="ctr" defTabSz="12192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国内拟邀请师资</a:t>
            </a:r>
            <a:endPar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6" name="椭圆 45"/>
          <p:cNvSpPr/>
          <p:nvPr/>
        </p:nvSpPr>
        <p:spPr>
          <a:xfrm>
            <a:off x="10118560" y="364961"/>
            <a:ext cx="1479882" cy="1479881"/>
          </a:xfrm>
          <a:prstGeom prst="ellipse">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7" name="椭圆 46"/>
          <p:cNvSpPr/>
          <p:nvPr/>
        </p:nvSpPr>
        <p:spPr>
          <a:xfrm>
            <a:off x="9910013" y="1279362"/>
            <a:ext cx="741944" cy="741943"/>
          </a:xfrm>
          <a:prstGeom prst="ellipse">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052830" y="2672715"/>
            <a:ext cx="1174750" cy="398780"/>
          </a:xfrm>
          <a:prstGeom prst="rect">
            <a:avLst/>
          </a:prstGeom>
          <a:noFill/>
        </p:spPr>
        <p:txBody>
          <a:bodyPr wrap="square" rtlCol="0">
            <a:spAutoFit/>
          </a:bodyPr>
          <a:p>
            <a:r>
              <a:rPr lang="zh-CN" altLang="en-US" sz="2000" b="1">
                <a:latin typeface="微软雅黑" panose="020B0503020204020204" pitchFamily="34" charset="-122"/>
                <a:ea typeface="微软雅黑" panose="020B0503020204020204" pitchFamily="34" charset="-122"/>
                <a:sym typeface="+mn-ea"/>
              </a:rPr>
              <a:t>毛 振 华</a:t>
            </a:r>
            <a:endParaRPr lang="zh-CN" altLang="en-US" sz="2000" b="1">
              <a:latin typeface="微软雅黑" panose="020B0503020204020204" pitchFamily="34" charset="-122"/>
              <a:ea typeface="微软雅黑" panose="020B0503020204020204" pitchFamily="34" charset="-122"/>
            </a:endParaRPr>
          </a:p>
        </p:txBody>
      </p:sp>
      <p:sp>
        <p:nvSpPr>
          <p:cNvPr id="4" name="文本框 3"/>
          <p:cNvSpPr txBox="1"/>
          <p:nvPr/>
        </p:nvSpPr>
        <p:spPr>
          <a:xfrm>
            <a:off x="85725" y="3199765"/>
            <a:ext cx="3181350" cy="2676525"/>
          </a:xfrm>
          <a:prstGeom prst="rect">
            <a:avLst/>
          </a:prstGeom>
          <a:noFill/>
        </p:spPr>
        <p:txBody>
          <a:bodyPr wrap="square" rtlCol="0">
            <a:spAutoFit/>
          </a:bodyPr>
          <a:p>
            <a:pPr algn="ctr">
              <a:lnSpc>
                <a:spcPct val="150000"/>
              </a:lnSpc>
            </a:pPr>
            <a:r>
              <a:rPr lang="zh-CN" altLang="en-US" sz="1600">
                <a:sym typeface="+mn-ea"/>
              </a:rPr>
              <a:t>中诚信集团董事长、创始人；</a:t>
            </a:r>
            <a:endParaRPr lang="zh-CN" altLang="en-US" sz="1600"/>
          </a:p>
          <a:p>
            <a:pPr algn="ctr">
              <a:lnSpc>
                <a:spcPct val="150000"/>
              </a:lnSpc>
            </a:pPr>
            <a:r>
              <a:rPr lang="zh-CN" altLang="en-US" sz="1600">
                <a:sym typeface="+mn-ea"/>
              </a:rPr>
              <a:t>中诚信国际信用评级有限责任公司首席经济学家；</a:t>
            </a:r>
            <a:endParaRPr lang="zh-CN" altLang="en-US" sz="1600"/>
          </a:p>
          <a:p>
            <a:pPr algn="ctr">
              <a:lnSpc>
                <a:spcPct val="150000"/>
              </a:lnSpc>
            </a:pPr>
            <a:r>
              <a:rPr lang="zh-CN" altLang="en-US" sz="1600">
                <a:sym typeface="+mn-ea"/>
              </a:rPr>
              <a:t>中国人民大学经济研究所所长，教授、博士生导师；</a:t>
            </a:r>
            <a:endParaRPr lang="zh-CN" altLang="en-US" sz="1600"/>
          </a:p>
          <a:p>
            <a:pPr algn="ctr">
              <a:lnSpc>
                <a:spcPct val="150000"/>
              </a:lnSpc>
            </a:pPr>
            <a:r>
              <a:rPr lang="zh-CN" altLang="en-US" sz="1600">
                <a:sym typeface="+mn-ea"/>
              </a:rPr>
              <a:t>武汉大学董辅礽经济社会发展研究院院长，教授、博士生导师。</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5575935" y="2672715"/>
            <a:ext cx="1225550" cy="398780"/>
          </a:xfrm>
          <a:prstGeom prst="rect">
            <a:avLst/>
          </a:prstGeom>
          <a:noFill/>
        </p:spPr>
        <p:txBody>
          <a:bodyPr wrap="square" rtlCol="0">
            <a:spAutoFit/>
          </a:bodyPr>
          <a:p>
            <a:r>
              <a:rPr lang="zh-CN" altLang="en-US" sz="2000" b="1">
                <a:latin typeface="微软雅黑" panose="020B0503020204020204" pitchFamily="34" charset="-122"/>
                <a:ea typeface="微软雅黑" panose="020B0503020204020204" pitchFamily="34" charset="-122"/>
                <a:sym typeface="+mn-ea"/>
              </a:rPr>
              <a:t>陈 东 升</a:t>
            </a:r>
            <a:endParaRPr lang="zh-CN" altLang="en-US" sz="2000" b="1">
              <a:latin typeface="微软雅黑" panose="020B0503020204020204" pitchFamily="34" charset="-122"/>
              <a:ea typeface="微软雅黑" panose="020B0503020204020204" pitchFamily="34" charset="-122"/>
            </a:endParaRPr>
          </a:p>
        </p:txBody>
      </p:sp>
      <p:sp>
        <p:nvSpPr>
          <p:cNvPr id="9" name="文本框 8"/>
          <p:cNvSpPr txBox="1"/>
          <p:nvPr/>
        </p:nvSpPr>
        <p:spPr>
          <a:xfrm>
            <a:off x="4771390" y="3199765"/>
            <a:ext cx="3281680" cy="2306955"/>
          </a:xfrm>
          <a:prstGeom prst="rect">
            <a:avLst/>
          </a:prstGeom>
          <a:noFill/>
        </p:spPr>
        <p:txBody>
          <a:bodyPr wrap="square" rtlCol="0">
            <a:spAutoFit/>
          </a:bodyPr>
          <a:p>
            <a:pPr algn="ct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武汉大学博士生导师 ；</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泰康保险集团创始人 、董事长兼首席执行官；</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创办嘉德拍卖、泰康人寿保险股份有限公司、宅急送；</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亚布力中国企业家论坛理事长；</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13"/>
          <p:cNvSpPr txBox="1"/>
          <p:nvPr/>
        </p:nvSpPr>
        <p:spPr>
          <a:xfrm>
            <a:off x="10066020" y="2672715"/>
            <a:ext cx="998855" cy="398780"/>
          </a:xfrm>
          <a:prstGeom prst="rect">
            <a:avLst/>
          </a:prstGeom>
          <a:noFill/>
        </p:spPr>
        <p:txBody>
          <a:bodyPr wrap="square" rtlCol="0">
            <a:spAutoFit/>
          </a:bodyPr>
          <a:p>
            <a:r>
              <a:rPr lang="zh-CN" altLang="en-US" sz="2000" b="1">
                <a:latin typeface="微软雅黑" panose="020B0503020204020204" pitchFamily="34" charset="-122"/>
                <a:ea typeface="微软雅黑" panose="020B0503020204020204" pitchFamily="34" charset="-122"/>
                <a:sym typeface="+mn-ea"/>
              </a:rPr>
              <a:t>冯  仑</a:t>
            </a:r>
            <a:endParaRPr lang="zh-CN" altLang="en-US" sz="2000" b="1">
              <a:latin typeface="微软雅黑" panose="020B0503020204020204" pitchFamily="34" charset="-122"/>
              <a:ea typeface="微软雅黑" panose="020B0503020204020204" pitchFamily="34" charset="-122"/>
            </a:endParaRPr>
          </a:p>
        </p:txBody>
      </p:sp>
      <p:sp>
        <p:nvSpPr>
          <p:cNvPr id="15" name="文本框 14"/>
          <p:cNvSpPr txBox="1"/>
          <p:nvPr/>
        </p:nvSpPr>
        <p:spPr>
          <a:xfrm>
            <a:off x="8959215" y="3199765"/>
            <a:ext cx="3212465" cy="2306955"/>
          </a:xfrm>
          <a:prstGeom prst="rect">
            <a:avLst/>
          </a:prstGeom>
          <a:noFill/>
        </p:spPr>
        <p:txBody>
          <a:bodyPr wrap="square" rtlCol="0">
            <a:spAutoFit/>
          </a:bodyPr>
          <a:p>
            <a:pPr algn="ctr">
              <a:lnSpc>
                <a:spcPct val="150000"/>
              </a:lnSpc>
            </a:pPr>
            <a:r>
              <a:rPr lang="zh-CN" altLang="en-US" sz="1600">
                <a:sym typeface="+mn-ea"/>
              </a:rPr>
              <a:t>万通控股董事长</a:t>
            </a:r>
            <a:endParaRPr lang="zh-CN" altLang="en-US" sz="1600"/>
          </a:p>
          <a:p>
            <a:pPr algn="ctr">
              <a:lnSpc>
                <a:spcPct val="150000"/>
              </a:lnSpc>
            </a:pPr>
            <a:r>
              <a:rPr lang="zh-CN" altLang="en-US" sz="1600">
                <a:sym typeface="+mn-ea"/>
              </a:rPr>
              <a:t>御风资本董事长</a:t>
            </a:r>
            <a:endParaRPr lang="zh-CN" altLang="en-US" sz="1600"/>
          </a:p>
          <a:p>
            <a:pPr algn="ctr">
              <a:lnSpc>
                <a:spcPct val="150000"/>
              </a:lnSpc>
            </a:pPr>
            <a:r>
              <a:rPr lang="zh-CN" altLang="en-US" sz="1600">
                <a:sym typeface="+mn-ea"/>
              </a:rPr>
              <a:t>全国工商联房地产商会副会长；</a:t>
            </a:r>
            <a:endParaRPr lang="zh-CN" altLang="en-US" sz="1600"/>
          </a:p>
          <a:p>
            <a:pPr algn="ctr">
              <a:lnSpc>
                <a:spcPct val="150000"/>
              </a:lnSpc>
            </a:pPr>
            <a:r>
              <a:rPr lang="zh-CN" altLang="en-US" sz="1600">
                <a:sym typeface="+mn-ea"/>
              </a:rPr>
              <a:t>中华民营企业联合会常务副会长；</a:t>
            </a:r>
            <a:endParaRPr lang="zh-CN" altLang="en-US" sz="1600"/>
          </a:p>
          <a:p>
            <a:pPr algn="ctr">
              <a:lnSpc>
                <a:spcPct val="150000"/>
              </a:lnSpc>
            </a:pPr>
            <a:r>
              <a:rPr lang="zh-CN" altLang="en-US" sz="1600">
                <a:sym typeface="+mn-ea"/>
              </a:rPr>
              <a:t>中国房地产协会常务理事；</a:t>
            </a:r>
            <a:endParaRPr lang="zh-CN" altLang="en-US" sz="1600"/>
          </a:p>
          <a:p>
            <a:pPr algn="ctr">
              <a:lnSpc>
                <a:spcPct val="150000"/>
              </a:lnSpc>
            </a:pPr>
            <a:r>
              <a:rPr lang="zh-CN" altLang="en-US" sz="1600">
                <a:sym typeface="+mn-ea"/>
              </a:rPr>
              <a:t>全国房地产经理人联盟荣誉主席；</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descr="6d6a704e1a563a462c139c1c37cef46"/>
          <p:cNvPicPr>
            <a:picLocks noChangeAspect="1"/>
          </p:cNvPicPr>
          <p:nvPr/>
        </p:nvPicPr>
        <p:blipFill>
          <a:blip r:embed="rId1"/>
          <a:stretch>
            <a:fillRect/>
          </a:stretch>
        </p:blipFill>
        <p:spPr>
          <a:xfrm>
            <a:off x="796925" y="868045"/>
            <a:ext cx="1686560" cy="1686560"/>
          </a:xfrm>
          <a:prstGeom prst="rect">
            <a:avLst/>
          </a:prstGeom>
        </p:spPr>
      </p:pic>
      <p:pic>
        <p:nvPicPr>
          <p:cNvPr id="6" name="图片 2" descr="6ee8d9e9951d71854ba84653221b135"/>
          <p:cNvPicPr>
            <a:picLocks noChangeAspect="1"/>
          </p:cNvPicPr>
          <p:nvPr/>
        </p:nvPicPr>
        <p:blipFill>
          <a:blip r:embed="rId2"/>
          <a:stretch>
            <a:fillRect/>
          </a:stretch>
        </p:blipFill>
        <p:spPr>
          <a:xfrm>
            <a:off x="5345748" y="868045"/>
            <a:ext cx="1684655" cy="1684655"/>
          </a:xfrm>
          <a:prstGeom prst="rect">
            <a:avLst/>
          </a:prstGeom>
        </p:spPr>
      </p:pic>
      <p:pic>
        <p:nvPicPr>
          <p:cNvPr id="10" name="图片 12" descr="91e2c5aa83c2aed51fb5faed87ab9bb"/>
          <p:cNvPicPr>
            <a:picLocks noChangeAspect="1"/>
          </p:cNvPicPr>
          <p:nvPr/>
        </p:nvPicPr>
        <p:blipFill>
          <a:blip r:embed="rId3"/>
          <a:stretch>
            <a:fillRect/>
          </a:stretch>
        </p:blipFill>
        <p:spPr>
          <a:xfrm>
            <a:off x="9586278" y="868045"/>
            <a:ext cx="1684655" cy="1676400"/>
          </a:xfrm>
          <a:prstGeom prst="rect">
            <a:avLst/>
          </a:prstGeom>
        </p:spPr>
      </p:pic>
      <p:sp>
        <p:nvSpPr>
          <p:cNvPr id="28" name="TextBox 2"/>
          <p:cNvSpPr txBox="1"/>
          <p:nvPr/>
        </p:nvSpPr>
        <p:spPr>
          <a:xfrm>
            <a:off x="0" y="6611620"/>
            <a:ext cx="2251075" cy="246380"/>
          </a:xfrm>
          <a:prstGeom prst="rect">
            <a:avLst/>
          </a:prstGeom>
          <a:solidFill>
            <a:srgbClr val="0A3B85"/>
          </a:solidFill>
        </p:spPr>
        <p:txBody>
          <a:bodyPr wrap="square" lIns="0" tIns="0" rIns="0" bIns="0" anchor="ctr">
            <a:noAutofit/>
          </a:bodyPr>
          <a:p>
            <a:pPr algn="ctr" defTabSz="1219200"/>
            <a:r>
              <a:rPr lang="en-US" altLang="zh-CN" sz="1600" b="1">
                <a:solidFill>
                  <a:schemeClr val="bg1"/>
                </a:solidFill>
                <a:latin typeface="微软雅黑" panose="020B0503020204020204" pitchFamily="34" charset="-122"/>
                <a:ea typeface="微软雅黑" panose="020B0503020204020204" pitchFamily="34" charset="-122"/>
                <a:cs typeface="+mn-ea"/>
                <a:sym typeface="Century Gothic" panose="020B0502020202020204" pitchFamily="34" charset="0"/>
              </a:rPr>
              <a:t>DBA-</a:t>
            </a:r>
            <a:r>
              <a:rPr lang="zh-CN" altLang="en-US" sz="1600" b="1">
                <a:solidFill>
                  <a:schemeClr val="bg1"/>
                </a:solidFill>
                <a:latin typeface="微软雅黑" panose="020B0503020204020204" pitchFamily="34" charset="-122"/>
                <a:ea typeface="微软雅黑" panose="020B0503020204020204" pitchFamily="34" charset="-122"/>
                <a:cs typeface="+mn-ea"/>
                <a:sym typeface="Century Gothic" panose="020B0502020202020204" pitchFamily="34" charset="0"/>
              </a:rPr>
              <a:t>国内拟邀请讲师</a:t>
            </a:r>
            <a:endParaRPr lang="zh-CN" altLang="en-US" sz="1600" b="1">
              <a:solidFill>
                <a:schemeClr val="bg1"/>
              </a:solidFill>
              <a:latin typeface="微软雅黑" panose="020B0503020204020204" pitchFamily="34" charset="-122"/>
              <a:ea typeface="微软雅黑" panose="020B0503020204020204" pitchFamily="34" charset="-122"/>
              <a:cs typeface="+mn-ea"/>
              <a:sym typeface="Century Gothic" panose="020B0502020202020204" pitchFamily="34"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136650" y="2672715"/>
            <a:ext cx="1174750" cy="398780"/>
          </a:xfrm>
          <a:prstGeom prst="rect">
            <a:avLst/>
          </a:prstGeom>
          <a:noFill/>
        </p:spPr>
        <p:txBody>
          <a:bodyPr wrap="square" rtlCol="0">
            <a:spAutoFit/>
          </a:bodyPr>
          <a:p>
            <a:r>
              <a:rPr lang="zh-CN" altLang="en-US" sz="2000" b="1">
                <a:latin typeface="微软雅黑" panose="020B0503020204020204" pitchFamily="34" charset="-122"/>
                <a:ea typeface="微软雅黑" panose="020B0503020204020204" pitchFamily="34" charset="-122"/>
                <a:sym typeface="+mn-ea"/>
              </a:rPr>
              <a:t>王 </a:t>
            </a:r>
            <a:r>
              <a:rPr lang="en-US" altLang="zh-CN" sz="2000" b="1">
                <a:latin typeface="微软雅黑" panose="020B0503020204020204" pitchFamily="34" charset="-122"/>
                <a:ea typeface="微软雅黑" panose="020B0503020204020204" pitchFamily="34" charset="-122"/>
                <a:sym typeface="+mn-ea"/>
              </a:rPr>
              <a:t>    </a:t>
            </a:r>
            <a:r>
              <a:rPr lang="zh-CN" altLang="en-US" sz="2000" b="1">
                <a:latin typeface="微软雅黑" panose="020B0503020204020204" pitchFamily="34" charset="-122"/>
                <a:ea typeface="微软雅黑" panose="020B0503020204020204" pitchFamily="34" charset="-122"/>
                <a:sym typeface="+mn-ea"/>
              </a:rPr>
              <a:t>石</a:t>
            </a:r>
            <a:endParaRPr lang="zh-CN" altLang="en-US" sz="2000" b="1">
              <a:latin typeface="微软雅黑" panose="020B0503020204020204" pitchFamily="34" charset="-122"/>
              <a:ea typeface="微软雅黑" panose="020B0503020204020204" pitchFamily="34" charset="-122"/>
            </a:endParaRPr>
          </a:p>
        </p:txBody>
      </p:sp>
      <p:sp>
        <p:nvSpPr>
          <p:cNvPr id="4" name="文本框 3"/>
          <p:cNvSpPr txBox="1"/>
          <p:nvPr/>
        </p:nvSpPr>
        <p:spPr>
          <a:xfrm>
            <a:off x="85725" y="3199765"/>
            <a:ext cx="3181350" cy="2676525"/>
          </a:xfrm>
          <a:prstGeom prst="rect">
            <a:avLst/>
          </a:prstGeom>
          <a:noFill/>
        </p:spPr>
        <p:txBody>
          <a:bodyPr wrap="square" rtlCol="0">
            <a:spAutoFit/>
          </a:bodyPr>
          <a:p>
            <a:pPr algn="ct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万科企业股份有限公司创始人、集团董事会主席；</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中国房地产协会城市住宅开发委员会副主任委员；</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中国房地产协会常务理事；</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深圳市房地产协会副会长；</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深圳市总商会副会长；</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5575935" y="2672715"/>
            <a:ext cx="1225550" cy="398780"/>
          </a:xfrm>
          <a:prstGeom prst="rect">
            <a:avLst/>
          </a:prstGeom>
          <a:noFill/>
        </p:spPr>
        <p:txBody>
          <a:bodyPr wrap="square" rtlCol="0">
            <a:spAutoFit/>
          </a:bodyPr>
          <a:p>
            <a:r>
              <a:rPr lang="zh-CN" altLang="en-US" sz="2000" b="1">
                <a:latin typeface="微软雅黑" panose="020B0503020204020204" pitchFamily="34" charset="-122"/>
                <a:ea typeface="微软雅黑" panose="020B0503020204020204" pitchFamily="34" charset="-122"/>
                <a:sym typeface="+mn-ea"/>
              </a:rPr>
              <a:t>田 </a:t>
            </a:r>
            <a:r>
              <a:rPr lang="en-US" altLang="zh-CN" sz="2000" b="1">
                <a:latin typeface="微软雅黑" panose="020B0503020204020204" pitchFamily="34" charset="-122"/>
                <a:ea typeface="微软雅黑" panose="020B0503020204020204" pitchFamily="34" charset="-122"/>
                <a:sym typeface="+mn-ea"/>
              </a:rPr>
              <a:t>    </a:t>
            </a:r>
            <a:r>
              <a:rPr lang="zh-CN" altLang="en-US" sz="2000" b="1">
                <a:latin typeface="微软雅黑" panose="020B0503020204020204" pitchFamily="34" charset="-122"/>
                <a:ea typeface="微软雅黑" panose="020B0503020204020204" pitchFamily="34" charset="-122"/>
                <a:sym typeface="+mn-ea"/>
              </a:rPr>
              <a:t>源</a:t>
            </a:r>
            <a:endParaRPr lang="zh-CN" altLang="en-US" sz="2000" b="1">
              <a:latin typeface="微软雅黑" panose="020B0503020204020204" pitchFamily="34" charset="-122"/>
              <a:ea typeface="微软雅黑" panose="020B0503020204020204" pitchFamily="34" charset="-122"/>
            </a:endParaRPr>
          </a:p>
        </p:txBody>
      </p:sp>
      <p:sp>
        <p:nvSpPr>
          <p:cNvPr id="9" name="文本框 8"/>
          <p:cNvSpPr txBox="1"/>
          <p:nvPr/>
        </p:nvSpPr>
        <p:spPr>
          <a:xfrm>
            <a:off x="4681855" y="3199765"/>
            <a:ext cx="3281680" cy="1198880"/>
          </a:xfrm>
          <a:prstGeom prst="rect">
            <a:avLst/>
          </a:prstGeom>
          <a:noFill/>
        </p:spPr>
        <p:txBody>
          <a:bodyPr wrap="square" rtlCol="0">
            <a:spAutoFit/>
          </a:bodyPr>
          <a:p>
            <a:pPr algn="ctr">
              <a:lnSpc>
                <a:spcPct val="150000"/>
              </a:lnSpc>
            </a:pPr>
            <a:r>
              <a:rPr lang="zh-CN" altLang="en-US" sz="1600">
                <a:sym typeface="+mn-ea"/>
              </a:rPr>
              <a:t>元明资本创始人；</a:t>
            </a:r>
            <a:endParaRPr lang="zh-CN" altLang="en-US" sz="1600"/>
          </a:p>
          <a:p>
            <a:pPr algn="ctr">
              <a:lnSpc>
                <a:spcPct val="150000"/>
              </a:lnSpc>
            </a:pPr>
            <a:r>
              <a:rPr lang="zh-CN" altLang="en-US" sz="1600">
                <a:sym typeface="+mn-ea"/>
              </a:rPr>
              <a:t>迈胜医疗集团董事长；</a:t>
            </a:r>
            <a:endParaRPr lang="zh-CN" altLang="en-US" sz="1600"/>
          </a:p>
          <a:p>
            <a:pPr algn="ctr">
              <a:lnSpc>
                <a:spcPct val="150000"/>
              </a:lnSpc>
            </a:pPr>
            <a:r>
              <a:rPr lang="zh-CN" altLang="en-US" sz="1600">
                <a:sym typeface="+mn-ea"/>
              </a:rPr>
              <a:t>中国企业家论坛创始人；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13"/>
          <p:cNvSpPr txBox="1"/>
          <p:nvPr/>
        </p:nvSpPr>
        <p:spPr>
          <a:xfrm>
            <a:off x="10066020" y="2672715"/>
            <a:ext cx="1167765" cy="398780"/>
          </a:xfrm>
          <a:prstGeom prst="rect">
            <a:avLst/>
          </a:prstGeom>
          <a:noFill/>
        </p:spPr>
        <p:txBody>
          <a:bodyPr wrap="square" rtlCol="0">
            <a:spAutoFit/>
          </a:bodyPr>
          <a:p>
            <a:r>
              <a:rPr lang="zh-CN" altLang="en-US" sz="2000" b="1">
                <a:latin typeface="微软雅黑" panose="020B0503020204020204" pitchFamily="34" charset="-122"/>
                <a:ea typeface="微软雅黑" panose="020B0503020204020204" pitchFamily="34" charset="-122"/>
                <a:sym typeface="+mn-ea"/>
              </a:rPr>
              <a:t>张 维 迎</a:t>
            </a:r>
            <a:endParaRPr lang="zh-CN" altLang="en-US" sz="2000" b="1">
              <a:latin typeface="微软雅黑" panose="020B0503020204020204" pitchFamily="34" charset="-122"/>
              <a:ea typeface="微软雅黑" panose="020B0503020204020204" pitchFamily="34" charset="-122"/>
            </a:endParaRPr>
          </a:p>
        </p:txBody>
      </p:sp>
      <p:sp>
        <p:nvSpPr>
          <p:cNvPr id="15" name="文本框 14"/>
          <p:cNvSpPr txBox="1"/>
          <p:nvPr/>
        </p:nvSpPr>
        <p:spPr>
          <a:xfrm>
            <a:off x="8959215" y="3199765"/>
            <a:ext cx="3212465" cy="2306955"/>
          </a:xfrm>
          <a:prstGeom prst="rect">
            <a:avLst/>
          </a:prstGeom>
          <a:noFill/>
        </p:spPr>
        <p:txBody>
          <a:bodyPr wrap="square" rtlCol="0">
            <a:spAutoFit/>
          </a:bodyPr>
          <a:p>
            <a:pPr algn="ct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北京大学国家发展研究院教授；</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兼任西北大学、西安交通大学、南开大学经济研究所、同济大学、中山大学等院校的教授；</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国务院国家审批制改革专家委员会委员；</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5" descr="cc62418f3d967e4984ffeaa3cafdb0c"/>
          <p:cNvPicPr>
            <a:picLocks noChangeAspect="1"/>
          </p:cNvPicPr>
          <p:nvPr/>
        </p:nvPicPr>
        <p:blipFill>
          <a:blip r:embed="rId1"/>
          <a:stretch>
            <a:fillRect/>
          </a:stretch>
        </p:blipFill>
        <p:spPr>
          <a:xfrm>
            <a:off x="834073" y="868045"/>
            <a:ext cx="1684655" cy="1684655"/>
          </a:xfrm>
          <a:prstGeom prst="rect">
            <a:avLst/>
          </a:prstGeom>
        </p:spPr>
      </p:pic>
      <p:pic>
        <p:nvPicPr>
          <p:cNvPr id="7" name="图片 3" descr="8368a2019181bb79b0406e9cbf6631a"/>
          <p:cNvPicPr>
            <a:picLocks noChangeAspect="1"/>
          </p:cNvPicPr>
          <p:nvPr/>
        </p:nvPicPr>
        <p:blipFill>
          <a:blip r:embed="rId2"/>
          <a:stretch>
            <a:fillRect/>
          </a:stretch>
        </p:blipFill>
        <p:spPr>
          <a:xfrm>
            <a:off x="5253038" y="868045"/>
            <a:ext cx="1684655" cy="1701800"/>
          </a:xfrm>
          <a:prstGeom prst="rect">
            <a:avLst/>
          </a:prstGeom>
        </p:spPr>
      </p:pic>
      <p:pic>
        <p:nvPicPr>
          <p:cNvPr id="11" name="图片 11" descr="2b0a8fa0b70f952b9855eceae69e576"/>
          <p:cNvPicPr>
            <a:picLocks noChangeAspect="1"/>
          </p:cNvPicPr>
          <p:nvPr/>
        </p:nvPicPr>
        <p:blipFill>
          <a:blip r:embed="rId3"/>
          <a:stretch>
            <a:fillRect/>
          </a:stretch>
        </p:blipFill>
        <p:spPr>
          <a:xfrm>
            <a:off x="9672003" y="868045"/>
            <a:ext cx="1684655" cy="1676400"/>
          </a:xfrm>
          <a:prstGeom prst="rect">
            <a:avLst/>
          </a:prstGeom>
        </p:spPr>
      </p:pic>
      <p:sp>
        <p:nvSpPr>
          <p:cNvPr id="28" name="TextBox 2"/>
          <p:cNvSpPr txBox="1"/>
          <p:nvPr/>
        </p:nvSpPr>
        <p:spPr>
          <a:xfrm>
            <a:off x="0" y="6611620"/>
            <a:ext cx="2251075" cy="246380"/>
          </a:xfrm>
          <a:prstGeom prst="rect">
            <a:avLst/>
          </a:prstGeom>
          <a:solidFill>
            <a:srgbClr val="0A3B85"/>
          </a:solidFill>
        </p:spPr>
        <p:txBody>
          <a:bodyPr wrap="square" lIns="0" tIns="0" rIns="0" bIns="0" anchor="ctr">
            <a:noAutofit/>
          </a:bodyPr>
          <a:p>
            <a:pPr algn="ctr" defTabSz="1219200"/>
            <a:r>
              <a:rPr lang="en-US" altLang="zh-CN" sz="1600" b="1">
                <a:solidFill>
                  <a:schemeClr val="bg1"/>
                </a:solidFill>
                <a:latin typeface="微软雅黑" panose="020B0503020204020204" pitchFamily="34" charset="-122"/>
                <a:ea typeface="微软雅黑" panose="020B0503020204020204" pitchFamily="34" charset="-122"/>
                <a:cs typeface="+mn-ea"/>
                <a:sym typeface="Century Gothic" panose="020B0502020202020204" pitchFamily="34" charset="0"/>
              </a:rPr>
              <a:t>DBA-</a:t>
            </a:r>
            <a:r>
              <a:rPr lang="zh-CN" altLang="en-US" sz="1600" b="1">
                <a:solidFill>
                  <a:schemeClr val="bg1"/>
                </a:solidFill>
                <a:latin typeface="微软雅黑" panose="020B0503020204020204" pitchFamily="34" charset="-122"/>
                <a:ea typeface="微软雅黑" panose="020B0503020204020204" pitchFamily="34" charset="-122"/>
                <a:cs typeface="+mn-ea"/>
                <a:sym typeface="Century Gothic" panose="020B0502020202020204" pitchFamily="34" charset="0"/>
              </a:rPr>
              <a:t>国内拟邀请讲师</a:t>
            </a:r>
            <a:endParaRPr lang="zh-CN" altLang="en-US" sz="1600" b="1">
              <a:solidFill>
                <a:schemeClr val="bg1"/>
              </a:solidFill>
              <a:latin typeface="微软雅黑" panose="020B0503020204020204" pitchFamily="34" charset="-122"/>
              <a:ea typeface="微软雅黑" panose="020B0503020204020204" pitchFamily="34" charset="-122"/>
              <a:cs typeface="+mn-ea"/>
              <a:sym typeface="Century Gothic" panose="020B0502020202020204" pitchFamily="34"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34A57"/>
        </a:solidFill>
        <a:effectLst/>
      </p:bgPr>
    </p:bg>
    <p:spTree>
      <p:nvGrpSpPr>
        <p:cNvPr id="1" name=""/>
        <p:cNvGrpSpPr/>
        <p:nvPr/>
      </p:nvGrpSpPr>
      <p:grpSpPr>
        <a:xfrm>
          <a:off x="0" y="0"/>
          <a:ext cx="0" cy="0"/>
          <a:chOff x="0" y="0"/>
          <a:chExt cx="0" cy="0"/>
        </a:xfrm>
      </p:grpSpPr>
      <p:grpSp>
        <p:nvGrpSpPr>
          <p:cNvPr id="7" name="组合 6"/>
          <p:cNvGrpSpPr/>
          <p:nvPr/>
        </p:nvGrpSpPr>
        <p:grpSpPr>
          <a:xfrm>
            <a:off x="717570" y="-1627856"/>
            <a:ext cx="3465095" cy="5688363"/>
            <a:chOff x="717570" y="-2077033"/>
            <a:chExt cx="3465095" cy="5688363"/>
          </a:xfrm>
        </p:grpSpPr>
        <p:grpSp>
          <p:nvGrpSpPr>
            <p:cNvPr id="5" name="组合 4"/>
            <p:cNvGrpSpPr/>
            <p:nvPr/>
          </p:nvGrpSpPr>
          <p:grpSpPr>
            <a:xfrm>
              <a:off x="717570" y="-2077033"/>
              <a:ext cx="3465095" cy="5688363"/>
              <a:chOff x="721893" y="-2077033"/>
              <a:chExt cx="3465095" cy="5688363"/>
            </a:xfrm>
          </p:grpSpPr>
          <p:sp>
            <p:nvSpPr>
              <p:cNvPr id="3" name="矩形: 圆角 2"/>
              <p:cNvSpPr/>
              <p:nvPr/>
            </p:nvSpPr>
            <p:spPr>
              <a:xfrm>
                <a:off x="721893" y="-2077033"/>
                <a:ext cx="3465095" cy="5688363"/>
              </a:xfrm>
              <a:prstGeom prst="roundRect">
                <a:avLst>
                  <a:gd name="adj" fmla="val 50000"/>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 name="椭圆 3"/>
              <p:cNvSpPr/>
              <p:nvPr/>
            </p:nvSpPr>
            <p:spPr>
              <a:xfrm>
                <a:off x="962525" y="353344"/>
                <a:ext cx="2983831" cy="2983831"/>
              </a:xfrm>
              <a:prstGeom prst="ellipse">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6" name="文本框 5"/>
            <p:cNvSpPr txBox="1"/>
            <p:nvPr/>
          </p:nvSpPr>
          <p:spPr>
            <a:xfrm>
              <a:off x="946471" y="1545467"/>
              <a:ext cx="3007293"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思源宋体 CN Heavy" panose="02020900000000000000" pitchFamily="18" charset="-122"/>
                  <a:cs typeface="+mn-cs"/>
                </a:rPr>
                <a:t>PART/</a:t>
              </a:r>
              <a:r>
                <a:rPr kumimoji="0" lang="en-US" altLang="zh-CN" sz="72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思源宋体 CN Heavy" panose="02020900000000000000" pitchFamily="18" charset="-122"/>
                  <a:cs typeface="+mn-cs"/>
                </a:rPr>
                <a:t>05</a:t>
              </a:r>
              <a:endParaRPr kumimoji="0" lang="zh-CN" altLang="en-US" sz="66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思源宋体 CN Heavy" panose="02020900000000000000" pitchFamily="18" charset="-122"/>
                <a:cs typeface="+mn-cs"/>
              </a:endParaRPr>
            </a:p>
          </p:txBody>
        </p:sp>
      </p:grpSp>
      <p:sp>
        <p:nvSpPr>
          <p:cNvPr id="8" name="圆: 空心 7"/>
          <p:cNvSpPr/>
          <p:nvPr/>
        </p:nvSpPr>
        <p:spPr>
          <a:xfrm>
            <a:off x="10924672" y="5454316"/>
            <a:ext cx="2149640" cy="2149640"/>
          </a:xfrm>
          <a:prstGeom prst="donu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9" name="组合 8"/>
          <p:cNvGrpSpPr/>
          <p:nvPr/>
        </p:nvGrpSpPr>
        <p:grpSpPr>
          <a:xfrm rot="16200000" flipH="1">
            <a:off x="889588" y="5622845"/>
            <a:ext cx="488614" cy="1306593"/>
            <a:chOff x="10434944" y="425116"/>
            <a:chExt cx="680899" cy="1820778"/>
          </a:xfrm>
        </p:grpSpPr>
        <p:grpSp>
          <p:nvGrpSpPr>
            <p:cNvPr id="10" name="组合 9"/>
            <p:cNvGrpSpPr/>
            <p:nvPr/>
          </p:nvGrpSpPr>
          <p:grpSpPr>
            <a:xfrm>
              <a:off x="10434944" y="425116"/>
              <a:ext cx="680899" cy="858251"/>
              <a:chOff x="6721196" y="457200"/>
              <a:chExt cx="680899" cy="858251"/>
            </a:xfrm>
          </p:grpSpPr>
          <p:grpSp>
            <p:nvGrpSpPr>
              <p:cNvPr id="28" name="组合 27"/>
              <p:cNvGrpSpPr/>
              <p:nvPr/>
            </p:nvGrpSpPr>
            <p:grpSpPr>
              <a:xfrm>
                <a:off x="6721196" y="457200"/>
                <a:ext cx="680899" cy="136358"/>
                <a:chOff x="6721196" y="457200"/>
                <a:chExt cx="680899" cy="136358"/>
              </a:xfrm>
            </p:grpSpPr>
            <p:sp>
              <p:nvSpPr>
                <p:cNvPr id="41" name="椭圆 40"/>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2" name="椭圆 41"/>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3" name="椭圆 42"/>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29" name="组合 28"/>
              <p:cNvGrpSpPr/>
              <p:nvPr/>
            </p:nvGrpSpPr>
            <p:grpSpPr>
              <a:xfrm>
                <a:off x="6721196" y="697831"/>
                <a:ext cx="680899" cy="136358"/>
                <a:chOff x="6721196" y="457200"/>
                <a:chExt cx="680899" cy="136358"/>
              </a:xfrm>
            </p:grpSpPr>
            <p:sp>
              <p:nvSpPr>
                <p:cNvPr id="38" name="椭圆 37"/>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9" name="椭圆 38"/>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0" name="椭圆 39"/>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30" name="组合 29"/>
              <p:cNvGrpSpPr/>
              <p:nvPr/>
            </p:nvGrpSpPr>
            <p:grpSpPr>
              <a:xfrm>
                <a:off x="6721196" y="938462"/>
                <a:ext cx="680899" cy="136358"/>
                <a:chOff x="6721196" y="457200"/>
                <a:chExt cx="680899" cy="136358"/>
              </a:xfrm>
            </p:grpSpPr>
            <p:sp>
              <p:nvSpPr>
                <p:cNvPr id="35" name="椭圆 34"/>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6" name="椭圆 35"/>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7" name="椭圆 36"/>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31" name="组合 30"/>
              <p:cNvGrpSpPr/>
              <p:nvPr/>
            </p:nvGrpSpPr>
            <p:grpSpPr>
              <a:xfrm>
                <a:off x="6721196" y="1179093"/>
                <a:ext cx="680899" cy="136358"/>
                <a:chOff x="6721196" y="457200"/>
                <a:chExt cx="680899" cy="136358"/>
              </a:xfrm>
            </p:grpSpPr>
            <p:sp>
              <p:nvSpPr>
                <p:cNvPr id="32" name="椭圆 31"/>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3" name="椭圆 32"/>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4" name="椭圆 33"/>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grpSp>
          <p:nvGrpSpPr>
            <p:cNvPr id="11" name="组合 10"/>
            <p:cNvGrpSpPr/>
            <p:nvPr/>
          </p:nvGrpSpPr>
          <p:grpSpPr>
            <a:xfrm>
              <a:off x="10434944" y="1387643"/>
              <a:ext cx="680899" cy="858251"/>
              <a:chOff x="6721196" y="457200"/>
              <a:chExt cx="680899" cy="858251"/>
            </a:xfrm>
          </p:grpSpPr>
          <p:grpSp>
            <p:nvGrpSpPr>
              <p:cNvPr id="12" name="组合 11"/>
              <p:cNvGrpSpPr/>
              <p:nvPr/>
            </p:nvGrpSpPr>
            <p:grpSpPr>
              <a:xfrm>
                <a:off x="6721196" y="457200"/>
                <a:ext cx="680899" cy="136358"/>
                <a:chOff x="6721196" y="457200"/>
                <a:chExt cx="680899" cy="136358"/>
              </a:xfrm>
            </p:grpSpPr>
            <p:sp>
              <p:nvSpPr>
                <p:cNvPr id="25" name="椭圆 24"/>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6" name="椭圆 25"/>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7" name="椭圆 26"/>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13" name="组合 12"/>
              <p:cNvGrpSpPr/>
              <p:nvPr/>
            </p:nvGrpSpPr>
            <p:grpSpPr>
              <a:xfrm>
                <a:off x="6721196" y="697831"/>
                <a:ext cx="680899" cy="136358"/>
                <a:chOff x="6721196" y="457200"/>
                <a:chExt cx="680899" cy="136358"/>
              </a:xfrm>
            </p:grpSpPr>
            <p:sp>
              <p:nvSpPr>
                <p:cNvPr id="22" name="椭圆 21"/>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3" name="椭圆 22"/>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4" name="椭圆 23"/>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14" name="组合 13"/>
              <p:cNvGrpSpPr/>
              <p:nvPr/>
            </p:nvGrpSpPr>
            <p:grpSpPr>
              <a:xfrm>
                <a:off x="6721196" y="938462"/>
                <a:ext cx="680899" cy="136358"/>
                <a:chOff x="6721196" y="457200"/>
                <a:chExt cx="680899" cy="136358"/>
              </a:xfrm>
            </p:grpSpPr>
            <p:sp>
              <p:nvSpPr>
                <p:cNvPr id="19" name="椭圆 18"/>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0" name="椭圆 19"/>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1" name="椭圆 20"/>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15" name="组合 14"/>
              <p:cNvGrpSpPr/>
              <p:nvPr/>
            </p:nvGrpSpPr>
            <p:grpSpPr>
              <a:xfrm>
                <a:off x="6721196" y="1179093"/>
                <a:ext cx="680899" cy="136358"/>
                <a:chOff x="6721196" y="457200"/>
                <a:chExt cx="680899" cy="136358"/>
              </a:xfrm>
            </p:grpSpPr>
            <p:sp>
              <p:nvSpPr>
                <p:cNvPr id="16" name="椭圆 15"/>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7" name="椭圆 16"/>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8" name="椭圆 17"/>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grpSp>
      <p:sp>
        <p:nvSpPr>
          <p:cNvPr id="44" name="TextBox 11"/>
          <p:cNvSpPr txBox="1"/>
          <p:nvPr/>
        </p:nvSpPr>
        <p:spPr>
          <a:xfrm>
            <a:off x="4841809" y="2634516"/>
            <a:ext cx="3166110" cy="829945"/>
          </a:xfrm>
          <a:prstGeom prst="rect">
            <a:avLst/>
          </a:prstGeom>
          <a:noFill/>
        </p:spPr>
        <p:txBody>
          <a:bodyPr wrap="none" rtlCol="0">
            <a:spAutoFit/>
          </a:bodyPr>
          <a:lstStyle/>
          <a:p>
            <a:pPr marL="0" marR="0" lvl="1" indent="0" algn="ctr" defTabSz="12192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证</a:t>
            </a:r>
            <a:r>
              <a:rPr kumimoji="0" lang="en-US" altLang="zh-CN"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书</a:t>
            </a:r>
            <a:r>
              <a:rPr kumimoji="0" lang="en-US" altLang="zh-CN"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样</a:t>
            </a:r>
            <a:r>
              <a:rPr kumimoji="0" lang="en-US" altLang="zh-CN"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本</a:t>
            </a:r>
            <a:endPar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6" name="椭圆 45"/>
          <p:cNvSpPr/>
          <p:nvPr/>
        </p:nvSpPr>
        <p:spPr>
          <a:xfrm>
            <a:off x="10118560" y="364961"/>
            <a:ext cx="1479882" cy="1479881"/>
          </a:xfrm>
          <a:prstGeom prst="ellipse">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7" name="椭圆 46"/>
          <p:cNvSpPr/>
          <p:nvPr/>
        </p:nvSpPr>
        <p:spPr>
          <a:xfrm>
            <a:off x="9910013" y="1279362"/>
            <a:ext cx="741944" cy="741943"/>
          </a:xfrm>
          <a:prstGeom prst="ellipse">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33015" y="271896"/>
            <a:ext cx="2522559" cy="521970"/>
            <a:chOff x="233015" y="143560"/>
            <a:chExt cx="2522559" cy="521970"/>
          </a:xfrm>
        </p:grpSpPr>
        <p:grpSp>
          <p:nvGrpSpPr>
            <p:cNvPr id="4" name="组合 3"/>
            <p:cNvGrpSpPr/>
            <p:nvPr/>
          </p:nvGrpSpPr>
          <p:grpSpPr>
            <a:xfrm>
              <a:off x="233015" y="237056"/>
              <a:ext cx="440753" cy="336228"/>
              <a:chOff x="152805" y="297654"/>
              <a:chExt cx="608792" cy="464416"/>
            </a:xfrm>
          </p:grpSpPr>
          <p:sp>
            <p:nvSpPr>
              <p:cNvPr id="6" name="矩形: 圆角 5"/>
              <p:cNvSpPr/>
              <p:nvPr/>
            </p:nvSpPr>
            <p:spPr>
              <a:xfrm rot="2700000">
                <a:off x="152805" y="297654"/>
                <a:ext cx="464416" cy="464416"/>
              </a:xfrm>
              <a:prstGeom prst="roundRect">
                <a:avLst/>
              </a:prstGeom>
              <a:noFill/>
              <a:ln w="38100">
                <a:solidFill>
                  <a:srgbClr val="334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7" name="矩形: 圆角 6"/>
              <p:cNvSpPr/>
              <p:nvPr/>
            </p:nvSpPr>
            <p:spPr>
              <a:xfrm rot="2700000">
                <a:off x="297181" y="297654"/>
                <a:ext cx="464416" cy="464416"/>
              </a:xfrm>
              <a:prstGeom prst="roundRec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5" name="TextBox 11"/>
            <p:cNvSpPr txBox="1"/>
            <p:nvPr/>
          </p:nvSpPr>
          <p:spPr>
            <a:xfrm>
              <a:off x="726114" y="143560"/>
              <a:ext cx="2029460" cy="521970"/>
            </a:xfrm>
            <a:prstGeom prst="rect">
              <a:avLst/>
            </a:prstGeom>
            <a:noFill/>
          </p:spPr>
          <p:txBody>
            <a:bodyPr wrap="non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证</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书</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样</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本 </a:t>
              </a:r>
              <a:endPar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9" name="文本框 8"/>
          <p:cNvSpPr txBox="1"/>
          <p:nvPr/>
        </p:nvSpPr>
        <p:spPr>
          <a:xfrm>
            <a:off x="1519555" y="6241415"/>
            <a:ext cx="1393825" cy="337185"/>
          </a:xfrm>
          <a:prstGeom prst="rect">
            <a:avLst/>
          </a:prstGeom>
          <a:noFill/>
        </p:spPr>
        <p:txBody>
          <a:bodyPr wrap="square" rtlCol="0">
            <a:spAutoFit/>
          </a:bodyPr>
          <a:p>
            <a:r>
              <a:rPr lang="zh-CN" altLang="en-US" sz="1600" b="1">
                <a:solidFill>
                  <a:srgbClr val="0A3B85"/>
                </a:solidFill>
                <a:latin typeface="微软雅黑" panose="020B0503020204020204" pitchFamily="34" charset="-122"/>
                <a:ea typeface="微软雅黑" panose="020B0503020204020204" pitchFamily="34" charset="-122"/>
              </a:rPr>
              <a:t>邀请函模板</a:t>
            </a:r>
            <a:endParaRPr lang="zh-CN" altLang="en-US" sz="1600" b="1">
              <a:solidFill>
                <a:srgbClr val="0A3B85"/>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5458460" y="6097905"/>
            <a:ext cx="1635760" cy="337185"/>
          </a:xfrm>
          <a:prstGeom prst="rect">
            <a:avLst/>
          </a:prstGeom>
          <a:noFill/>
        </p:spPr>
        <p:txBody>
          <a:bodyPr wrap="square" rtlCol="0">
            <a:spAutoFit/>
          </a:bodyPr>
          <a:p>
            <a:r>
              <a:rPr lang="zh-CN" altLang="en-US" sz="1600" b="1">
                <a:solidFill>
                  <a:srgbClr val="0A3B85"/>
                </a:solidFill>
                <a:latin typeface="微软雅黑" panose="020B0503020204020204" pitchFamily="34" charset="-122"/>
                <a:ea typeface="微软雅黑" panose="020B0503020204020204" pitchFamily="34" charset="-122"/>
              </a:rPr>
              <a:t>结业证书模板</a:t>
            </a:r>
            <a:endParaRPr lang="zh-CN" altLang="en-US" sz="1600" b="1">
              <a:solidFill>
                <a:srgbClr val="0A3B85"/>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9289415" y="6241415"/>
            <a:ext cx="1635760" cy="337185"/>
          </a:xfrm>
          <a:prstGeom prst="rect">
            <a:avLst/>
          </a:prstGeom>
          <a:noFill/>
        </p:spPr>
        <p:txBody>
          <a:bodyPr wrap="square" rtlCol="0">
            <a:spAutoFit/>
          </a:bodyPr>
          <a:p>
            <a:r>
              <a:rPr lang="zh-CN" altLang="en-US" sz="1600" b="1">
                <a:solidFill>
                  <a:srgbClr val="0A3B85"/>
                </a:solidFill>
                <a:latin typeface="微软雅黑" panose="020B0503020204020204" pitchFamily="34" charset="-122"/>
                <a:ea typeface="微软雅黑" panose="020B0503020204020204" pitchFamily="34" charset="-122"/>
              </a:rPr>
              <a:t>导师证明信模板</a:t>
            </a:r>
            <a:endParaRPr lang="zh-CN" altLang="en-US" sz="1600" b="1">
              <a:solidFill>
                <a:srgbClr val="0A3B85"/>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1"/>
          <a:stretch>
            <a:fillRect/>
          </a:stretch>
        </p:blipFill>
        <p:spPr>
          <a:xfrm>
            <a:off x="8181975" y="1195705"/>
            <a:ext cx="3465195" cy="4902200"/>
          </a:xfrm>
          <a:prstGeom prst="rect">
            <a:avLst/>
          </a:prstGeom>
        </p:spPr>
      </p:pic>
      <p:sp>
        <p:nvSpPr>
          <p:cNvPr id="2" name="圆: 空心 1"/>
          <p:cNvSpPr/>
          <p:nvPr/>
        </p:nvSpPr>
        <p:spPr>
          <a:xfrm>
            <a:off x="10924672" y="5454316"/>
            <a:ext cx="2149640" cy="2149640"/>
          </a:xfrm>
          <a:prstGeom prst="donu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pic>
        <p:nvPicPr>
          <p:cNvPr id="13" name="图片 12"/>
          <p:cNvPicPr>
            <a:picLocks noChangeAspect="1"/>
          </p:cNvPicPr>
          <p:nvPr/>
        </p:nvPicPr>
        <p:blipFill>
          <a:blip r:embed="rId2"/>
          <a:stretch>
            <a:fillRect/>
          </a:stretch>
        </p:blipFill>
        <p:spPr>
          <a:xfrm>
            <a:off x="4060190" y="2574925"/>
            <a:ext cx="4070985" cy="2879090"/>
          </a:xfrm>
          <a:prstGeom prst="rect">
            <a:avLst/>
          </a:prstGeom>
        </p:spPr>
      </p:pic>
      <p:pic>
        <p:nvPicPr>
          <p:cNvPr id="15" name="图片 14"/>
          <p:cNvPicPr>
            <a:picLocks noChangeAspect="1"/>
          </p:cNvPicPr>
          <p:nvPr/>
        </p:nvPicPr>
        <p:blipFill>
          <a:blip r:embed="rId3"/>
          <a:stretch>
            <a:fillRect/>
          </a:stretch>
        </p:blipFill>
        <p:spPr>
          <a:xfrm>
            <a:off x="189230" y="1195705"/>
            <a:ext cx="3448050" cy="48780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34A57"/>
        </a:solidFill>
        <a:effectLst/>
      </p:bgPr>
    </p:bg>
    <p:spTree>
      <p:nvGrpSpPr>
        <p:cNvPr id="1" name=""/>
        <p:cNvGrpSpPr/>
        <p:nvPr/>
      </p:nvGrpSpPr>
      <p:grpSpPr>
        <a:xfrm>
          <a:off x="0" y="0"/>
          <a:ext cx="0" cy="0"/>
          <a:chOff x="0" y="0"/>
          <a:chExt cx="0" cy="0"/>
        </a:xfrm>
      </p:grpSpPr>
      <p:grpSp>
        <p:nvGrpSpPr>
          <p:cNvPr id="7" name="组合 6"/>
          <p:cNvGrpSpPr/>
          <p:nvPr/>
        </p:nvGrpSpPr>
        <p:grpSpPr>
          <a:xfrm>
            <a:off x="717570" y="-1627856"/>
            <a:ext cx="3465095" cy="5688363"/>
            <a:chOff x="717570" y="-2077033"/>
            <a:chExt cx="3465095" cy="5688363"/>
          </a:xfrm>
        </p:grpSpPr>
        <p:grpSp>
          <p:nvGrpSpPr>
            <p:cNvPr id="5" name="组合 4"/>
            <p:cNvGrpSpPr/>
            <p:nvPr/>
          </p:nvGrpSpPr>
          <p:grpSpPr>
            <a:xfrm>
              <a:off x="717570" y="-2077033"/>
              <a:ext cx="3465095" cy="5688363"/>
              <a:chOff x="721893" y="-2077033"/>
              <a:chExt cx="3465095" cy="5688363"/>
            </a:xfrm>
          </p:grpSpPr>
          <p:sp>
            <p:nvSpPr>
              <p:cNvPr id="3" name="矩形: 圆角 2"/>
              <p:cNvSpPr/>
              <p:nvPr/>
            </p:nvSpPr>
            <p:spPr>
              <a:xfrm>
                <a:off x="721893" y="-2077033"/>
                <a:ext cx="3465095" cy="5688363"/>
              </a:xfrm>
              <a:prstGeom prst="roundRect">
                <a:avLst>
                  <a:gd name="adj" fmla="val 50000"/>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 name="椭圆 3"/>
              <p:cNvSpPr/>
              <p:nvPr/>
            </p:nvSpPr>
            <p:spPr>
              <a:xfrm>
                <a:off x="962525" y="353344"/>
                <a:ext cx="2983831" cy="2983831"/>
              </a:xfrm>
              <a:prstGeom prst="ellipse">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6" name="文本框 5"/>
            <p:cNvSpPr txBox="1"/>
            <p:nvPr/>
          </p:nvSpPr>
          <p:spPr>
            <a:xfrm>
              <a:off x="946471" y="1545467"/>
              <a:ext cx="3007293"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思源宋体 CN Heavy" panose="02020900000000000000" pitchFamily="18" charset="-122"/>
                  <a:cs typeface="+mn-cs"/>
                </a:rPr>
                <a:t>PART/</a:t>
              </a:r>
              <a:r>
                <a:rPr kumimoji="0" lang="en-US" altLang="zh-CN" sz="72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思源宋体 CN Heavy" panose="02020900000000000000" pitchFamily="18" charset="-122"/>
                  <a:cs typeface="+mn-cs"/>
                </a:rPr>
                <a:t>06</a:t>
              </a:r>
              <a:endParaRPr kumimoji="0" lang="zh-CN" altLang="en-US" sz="66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思源宋体 CN Heavy" panose="02020900000000000000" pitchFamily="18" charset="-122"/>
                <a:cs typeface="+mn-cs"/>
              </a:endParaRPr>
            </a:p>
          </p:txBody>
        </p:sp>
      </p:grpSp>
      <p:sp>
        <p:nvSpPr>
          <p:cNvPr id="8" name="圆: 空心 7"/>
          <p:cNvSpPr/>
          <p:nvPr/>
        </p:nvSpPr>
        <p:spPr>
          <a:xfrm>
            <a:off x="10924672" y="5454316"/>
            <a:ext cx="2149640" cy="2149640"/>
          </a:xfrm>
          <a:prstGeom prst="donu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9" name="组合 8"/>
          <p:cNvGrpSpPr/>
          <p:nvPr/>
        </p:nvGrpSpPr>
        <p:grpSpPr>
          <a:xfrm rot="16200000" flipH="1">
            <a:off x="889588" y="5622845"/>
            <a:ext cx="488614" cy="1306593"/>
            <a:chOff x="10434944" y="425116"/>
            <a:chExt cx="680899" cy="1820778"/>
          </a:xfrm>
        </p:grpSpPr>
        <p:grpSp>
          <p:nvGrpSpPr>
            <p:cNvPr id="10" name="组合 9"/>
            <p:cNvGrpSpPr/>
            <p:nvPr/>
          </p:nvGrpSpPr>
          <p:grpSpPr>
            <a:xfrm>
              <a:off x="10434944" y="425116"/>
              <a:ext cx="680899" cy="858251"/>
              <a:chOff x="6721196" y="457200"/>
              <a:chExt cx="680899" cy="858251"/>
            </a:xfrm>
          </p:grpSpPr>
          <p:grpSp>
            <p:nvGrpSpPr>
              <p:cNvPr id="28" name="组合 27"/>
              <p:cNvGrpSpPr/>
              <p:nvPr/>
            </p:nvGrpSpPr>
            <p:grpSpPr>
              <a:xfrm>
                <a:off x="6721196" y="457200"/>
                <a:ext cx="680899" cy="136358"/>
                <a:chOff x="6721196" y="457200"/>
                <a:chExt cx="680899" cy="136358"/>
              </a:xfrm>
            </p:grpSpPr>
            <p:sp>
              <p:nvSpPr>
                <p:cNvPr id="41" name="椭圆 40"/>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2" name="椭圆 41"/>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3" name="椭圆 42"/>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29" name="组合 28"/>
              <p:cNvGrpSpPr/>
              <p:nvPr/>
            </p:nvGrpSpPr>
            <p:grpSpPr>
              <a:xfrm>
                <a:off x="6721196" y="697831"/>
                <a:ext cx="680899" cy="136358"/>
                <a:chOff x="6721196" y="457200"/>
                <a:chExt cx="680899" cy="136358"/>
              </a:xfrm>
            </p:grpSpPr>
            <p:sp>
              <p:nvSpPr>
                <p:cNvPr id="38" name="椭圆 37"/>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9" name="椭圆 38"/>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0" name="椭圆 39"/>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30" name="组合 29"/>
              <p:cNvGrpSpPr/>
              <p:nvPr/>
            </p:nvGrpSpPr>
            <p:grpSpPr>
              <a:xfrm>
                <a:off x="6721196" y="938462"/>
                <a:ext cx="680899" cy="136358"/>
                <a:chOff x="6721196" y="457200"/>
                <a:chExt cx="680899" cy="136358"/>
              </a:xfrm>
            </p:grpSpPr>
            <p:sp>
              <p:nvSpPr>
                <p:cNvPr id="35" name="椭圆 34"/>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6" name="椭圆 35"/>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7" name="椭圆 36"/>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31" name="组合 30"/>
              <p:cNvGrpSpPr/>
              <p:nvPr/>
            </p:nvGrpSpPr>
            <p:grpSpPr>
              <a:xfrm>
                <a:off x="6721196" y="1179093"/>
                <a:ext cx="680899" cy="136358"/>
                <a:chOff x="6721196" y="457200"/>
                <a:chExt cx="680899" cy="136358"/>
              </a:xfrm>
            </p:grpSpPr>
            <p:sp>
              <p:nvSpPr>
                <p:cNvPr id="32" name="椭圆 31"/>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3" name="椭圆 32"/>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4" name="椭圆 33"/>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grpSp>
          <p:nvGrpSpPr>
            <p:cNvPr id="11" name="组合 10"/>
            <p:cNvGrpSpPr/>
            <p:nvPr/>
          </p:nvGrpSpPr>
          <p:grpSpPr>
            <a:xfrm>
              <a:off x="10434944" y="1387643"/>
              <a:ext cx="680899" cy="858251"/>
              <a:chOff x="6721196" y="457200"/>
              <a:chExt cx="680899" cy="858251"/>
            </a:xfrm>
          </p:grpSpPr>
          <p:grpSp>
            <p:nvGrpSpPr>
              <p:cNvPr id="12" name="组合 11"/>
              <p:cNvGrpSpPr/>
              <p:nvPr/>
            </p:nvGrpSpPr>
            <p:grpSpPr>
              <a:xfrm>
                <a:off x="6721196" y="457200"/>
                <a:ext cx="680899" cy="136358"/>
                <a:chOff x="6721196" y="457200"/>
                <a:chExt cx="680899" cy="136358"/>
              </a:xfrm>
            </p:grpSpPr>
            <p:sp>
              <p:nvSpPr>
                <p:cNvPr id="25" name="椭圆 24"/>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6" name="椭圆 25"/>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7" name="椭圆 26"/>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13" name="组合 12"/>
              <p:cNvGrpSpPr/>
              <p:nvPr/>
            </p:nvGrpSpPr>
            <p:grpSpPr>
              <a:xfrm>
                <a:off x="6721196" y="697831"/>
                <a:ext cx="680899" cy="136358"/>
                <a:chOff x="6721196" y="457200"/>
                <a:chExt cx="680899" cy="136358"/>
              </a:xfrm>
            </p:grpSpPr>
            <p:sp>
              <p:nvSpPr>
                <p:cNvPr id="22" name="椭圆 21"/>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3" name="椭圆 22"/>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4" name="椭圆 23"/>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14" name="组合 13"/>
              <p:cNvGrpSpPr/>
              <p:nvPr/>
            </p:nvGrpSpPr>
            <p:grpSpPr>
              <a:xfrm>
                <a:off x="6721196" y="938462"/>
                <a:ext cx="680899" cy="136358"/>
                <a:chOff x="6721196" y="457200"/>
                <a:chExt cx="680899" cy="136358"/>
              </a:xfrm>
            </p:grpSpPr>
            <p:sp>
              <p:nvSpPr>
                <p:cNvPr id="19" name="椭圆 18"/>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0" name="椭圆 19"/>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1" name="椭圆 20"/>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15" name="组合 14"/>
              <p:cNvGrpSpPr/>
              <p:nvPr/>
            </p:nvGrpSpPr>
            <p:grpSpPr>
              <a:xfrm>
                <a:off x="6721196" y="1179093"/>
                <a:ext cx="680899" cy="136358"/>
                <a:chOff x="6721196" y="457200"/>
                <a:chExt cx="680899" cy="136358"/>
              </a:xfrm>
            </p:grpSpPr>
            <p:sp>
              <p:nvSpPr>
                <p:cNvPr id="16" name="椭圆 15"/>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7" name="椭圆 16"/>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8" name="椭圆 17"/>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grpSp>
      <p:sp>
        <p:nvSpPr>
          <p:cNvPr id="44" name="TextBox 11"/>
          <p:cNvSpPr txBox="1"/>
          <p:nvPr/>
        </p:nvSpPr>
        <p:spPr>
          <a:xfrm>
            <a:off x="4632577" y="2892961"/>
            <a:ext cx="5615305" cy="829945"/>
          </a:xfrm>
          <a:prstGeom prst="rect">
            <a:avLst/>
          </a:prstGeom>
          <a:noFill/>
        </p:spPr>
        <p:txBody>
          <a:bodyPr wrap="none" rtlCol="0">
            <a:spAutoFit/>
          </a:bodyPr>
          <a:lstStyle/>
          <a:p>
            <a:pPr marL="0" marR="0" lvl="1" indent="0" algn="ctr" defTabSz="12192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知名校友</a:t>
            </a:r>
            <a:r>
              <a:rPr kumimoji="0" lang="en-US" altLang="zh-CN"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&amp;</a:t>
            </a:r>
            <a:r>
              <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校园一览</a:t>
            </a:r>
            <a:endPar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6" name="椭圆 45"/>
          <p:cNvSpPr/>
          <p:nvPr/>
        </p:nvSpPr>
        <p:spPr>
          <a:xfrm>
            <a:off x="10118560" y="364961"/>
            <a:ext cx="1479882" cy="1479881"/>
          </a:xfrm>
          <a:prstGeom prst="ellipse">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7" name="椭圆 46"/>
          <p:cNvSpPr/>
          <p:nvPr/>
        </p:nvSpPr>
        <p:spPr>
          <a:xfrm>
            <a:off x="9910013" y="1279362"/>
            <a:ext cx="741944" cy="741943"/>
          </a:xfrm>
          <a:prstGeom prst="ellipse">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34A57"/>
        </a:solidFill>
        <a:effectLst/>
      </p:bgPr>
    </p:bg>
    <p:spTree>
      <p:nvGrpSpPr>
        <p:cNvPr id="1" name=""/>
        <p:cNvGrpSpPr/>
        <p:nvPr/>
      </p:nvGrpSpPr>
      <p:grpSpPr>
        <a:xfrm>
          <a:off x="0" y="0"/>
          <a:ext cx="0" cy="0"/>
          <a:chOff x="0" y="0"/>
          <a:chExt cx="0" cy="0"/>
        </a:xfrm>
      </p:grpSpPr>
      <p:sp>
        <p:nvSpPr>
          <p:cNvPr id="4" name="矩形: 圆角 3"/>
          <p:cNvSpPr/>
          <p:nvPr/>
        </p:nvSpPr>
        <p:spPr>
          <a:xfrm>
            <a:off x="10748209" y="4796589"/>
            <a:ext cx="1944653" cy="3192378"/>
          </a:xfrm>
          <a:prstGeom prst="roundRect">
            <a:avLst>
              <a:gd name="adj" fmla="val 50000"/>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nvGrpSpPr>
          <p:cNvPr id="8" name="组合 7"/>
          <p:cNvGrpSpPr/>
          <p:nvPr/>
        </p:nvGrpSpPr>
        <p:grpSpPr>
          <a:xfrm>
            <a:off x="224593" y="300792"/>
            <a:ext cx="3384881" cy="3628265"/>
            <a:chOff x="288761" y="316833"/>
            <a:chExt cx="3625513" cy="3886200"/>
          </a:xfrm>
          <a:solidFill>
            <a:srgbClr val="0A3B85"/>
          </a:solidFill>
        </p:grpSpPr>
        <p:grpSp>
          <p:nvGrpSpPr>
            <p:cNvPr id="5" name="组合 4"/>
            <p:cNvGrpSpPr/>
            <p:nvPr/>
          </p:nvGrpSpPr>
          <p:grpSpPr>
            <a:xfrm>
              <a:off x="288761" y="316833"/>
              <a:ext cx="3625513" cy="3886200"/>
              <a:chOff x="288761" y="316833"/>
              <a:chExt cx="3625513" cy="3886200"/>
            </a:xfrm>
            <a:grpFill/>
          </p:grpSpPr>
          <p:sp>
            <p:nvSpPr>
              <p:cNvPr id="2" name="椭圆 1"/>
              <p:cNvSpPr/>
              <p:nvPr/>
            </p:nvSpPr>
            <p:spPr>
              <a:xfrm>
                <a:off x="802107" y="316833"/>
                <a:ext cx="3112167" cy="31121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3" name="椭圆 2"/>
              <p:cNvSpPr/>
              <p:nvPr/>
            </p:nvSpPr>
            <p:spPr>
              <a:xfrm>
                <a:off x="288761" y="3096129"/>
                <a:ext cx="1106904" cy="11069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sp>
          <p:nvSpPr>
            <p:cNvPr id="6" name="TextBox 19"/>
            <p:cNvSpPr txBox="1"/>
            <p:nvPr/>
          </p:nvSpPr>
          <p:spPr>
            <a:xfrm>
              <a:off x="1165003" y="1243776"/>
              <a:ext cx="2071033" cy="1086868"/>
            </a:xfrm>
            <a:prstGeom prst="rect">
              <a:avLst/>
            </a:prstGeom>
            <a:grpFill/>
          </p:spPr>
          <p:txBody>
            <a:bodyPr wrap="none">
              <a:spAutoFit/>
            </a:bodyPr>
            <a:lstStyle/>
            <a:p>
              <a:pPr algn="ctr">
                <a:defRPr/>
              </a:pPr>
              <a:r>
                <a:rPr lang="zh-CN" altLang="en-US" sz="6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目 录</a:t>
              </a:r>
              <a:endParaRPr lang="zh-CN" altLang="en-US" sz="6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9" name="组合 8"/>
          <p:cNvGrpSpPr/>
          <p:nvPr/>
        </p:nvGrpSpPr>
        <p:grpSpPr>
          <a:xfrm>
            <a:off x="3779573" y="1574903"/>
            <a:ext cx="2733269" cy="689810"/>
            <a:chOff x="4082715" y="2038324"/>
            <a:chExt cx="2733269" cy="689810"/>
          </a:xfrm>
        </p:grpSpPr>
        <p:sp>
          <p:nvSpPr>
            <p:cNvPr id="10" name="矩形 9"/>
            <p:cNvSpPr/>
            <p:nvPr/>
          </p:nvSpPr>
          <p:spPr>
            <a:xfrm>
              <a:off x="5210704" y="2121138"/>
              <a:ext cx="1605280" cy="521970"/>
            </a:xfrm>
            <a:prstGeom prst="rect">
              <a:avLst/>
            </a:prstGeom>
          </p:spPr>
          <p:txBody>
            <a:bodyPr wrap="non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zh-CN" altLang="en-US" sz="2800" b="1" dirty="0">
                  <a:ln w="0">
                    <a:noFill/>
                  </a:ln>
                  <a:solidFill>
                    <a:schemeClr val="bg1"/>
                  </a:solidFill>
                  <a:latin typeface="微软雅黑" panose="020B0503020204020204" pitchFamily="34" charset="-122"/>
                  <a:ea typeface="微软雅黑" panose="020B0503020204020204" pitchFamily="34" charset="-122"/>
                </a:rPr>
                <a:t>学院简介</a:t>
              </a:r>
              <a:endParaRPr lang="zh-CN" altLang="en-US" sz="2800" b="1" dirty="0">
                <a:ln w="0">
                  <a:noFill/>
                </a:ln>
                <a:solidFill>
                  <a:schemeClr val="bg1"/>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4082715" y="2038324"/>
              <a:ext cx="753979" cy="689810"/>
              <a:chOff x="4082715" y="2037347"/>
              <a:chExt cx="753979" cy="689810"/>
            </a:xfrm>
          </p:grpSpPr>
          <p:sp>
            <p:nvSpPr>
              <p:cNvPr id="12" name="矩形: 圆角 11"/>
              <p:cNvSpPr/>
              <p:nvPr/>
            </p:nvSpPr>
            <p:spPr>
              <a:xfrm>
                <a:off x="4114799" y="2037347"/>
                <a:ext cx="689810" cy="6898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宋体 CN" panose="02020400000000000000" pitchFamily="18" charset="-122"/>
                  <a:ea typeface="思源宋体 CN" panose="02020400000000000000" pitchFamily="18" charset="-122"/>
                </a:endParaRPr>
              </a:p>
            </p:txBody>
          </p:sp>
          <p:sp>
            <p:nvSpPr>
              <p:cNvPr id="13" name="文本框 12"/>
              <p:cNvSpPr txBox="1"/>
              <p:nvPr/>
            </p:nvSpPr>
            <p:spPr>
              <a:xfrm>
                <a:off x="4082715" y="2120642"/>
                <a:ext cx="753979" cy="523220"/>
              </a:xfrm>
              <a:prstGeom prst="rect">
                <a:avLst/>
              </a:prstGeom>
              <a:noFill/>
            </p:spPr>
            <p:txBody>
              <a:bodyPr wrap="square" rtlCol="0">
                <a:spAutoFit/>
              </a:bodyPr>
              <a:lstStyle/>
              <a:p>
                <a:pPr algn="ctr"/>
                <a:r>
                  <a:rPr lang="en-US" altLang="zh-CN" sz="2800" dirty="0">
                    <a:solidFill>
                      <a:schemeClr val="tx1">
                        <a:lumMod val="65000"/>
                        <a:lumOff val="35000"/>
                      </a:schemeClr>
                    </a:solidFill>
                    <a:latin typeface="Arial Black" panose="020B0A04020102020204" pitchFamily="34" charset="0"/>
                    <a:ea typeface="思源宋体 CN" panose="02020400000000000000" pitchFamily="18" charset="-122"/>
                  </a:rPr>
                  <a:t>01</a:t>
                </a:r>
                <a:endParaRPr lang="zh-CN" altLang="en-US" sz="2800" dirty="0">
                  <a:solidFill>
                    <a:schemeClr val="tx1">
                      <a:lumMod val="65000"/>
                      <a:lumOff val="35000"/>
                    </a:schemeClr>
                  </a:solidFill>
                  <a:latin typeface="Arial Black" panose="020B0A04020102020204" pitchFamily="34" charset="0"/>
                  <a:ea typeface="思源宋体 CN" panose="02020400000000000000" pitchFamily="18" charset="-122"/>
                </a:endParaRPr>
              </a:p>
            </p:txBody>
          </p:sp>
        </p:grpSp>
      </p:grpSp>
      <p:grpSp>
        <p:nvGrpSpPr>
          <p:cNvPr id="14" name="组合 13"/>
          <p:cNvGrpSpPr/>
          <p:nvPr/>
        </p:nvGrpSpPr>
        <p:grpSpPr>
          <a:xfrm>
            <a:off x="3779573" y="3174033"/>
            <a:ext cx="2700543" cy="689810"/>
            <a:chOff x="4082715" y="2038324"/>
            <a:chExt cx="2700543" cy="689810"/>
          </a:xfrm>
        </p:grpSpPr>
        <p:sp>
          <p:nvSpPr>
            <p:cNvPr id="15" name="矩形 14"/>
            <p:cNvSpPr/>
            <p:nvPr/>
          </p:nvSpPr>
          <p:spPr>
            <a:xfrm>
              <a:off x="5177978" y="2123043"/>
              <a:ext cx="1605280" cy="521970"/>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zh-CN" altLang="en-US" sz="2800" b="1" dirty="0">
                  <a:ln w="0">
                    <a:noFill/>
                  </a:ln>
                  <a:solidFill>
                    <a:schemeClr val="bg1"/>
                  </a:solidFill>
                  <a:latin typeface="微软雅黑" panose="020B0503020204020204" pitchFamily="34" charset="-122"/>
                  <a:ea typeface="微软雅黑" panose="020B0503020204020204" pitchFamily="34" charset="-122"/>
                </a:rPr>
                <a:t>项目优势</a:t>
              </a:r>
              <a:endParaRPr lang="zh-CN" altLang="en-US" sz="2800" b="1" dirty="0">
                <a:ln w="0">
                  <a:noFill/>
                </a:ln>
                <a:solidFill>
                  <a:schemeClr val="bg1"/>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4082715" y="2038324"/>
              <a:ext cx="753979" cy="689810"/>
              <a:chOff x="4082715" y="2037347"/>
              <a:chExt cx="753979" cy="689810"/>
            </a:xfrm>
          </p:grpSpPr>
          <p:sp>
            <p:nvSpPr>
              <p:cNvPr id="17" name="矩形: 圆角 16"/>
              <p:cNvSpPr/>
              <p:nvPr/>
            </p:nvSpPr>
            <p:spPr>
              <a:xfrm>
                <a:off x="4114799" y="2037347"/>
                <a:ext cx="689810" cy="6898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宋体 CN" panose="02020400000000000000" pitchFamily="18" charset="-122"/>
                  <a:ea typeface="思源宋体 CN" panose="02020400000000000000" pitchFamily="18" charset="-122"/>
                </a:endParaRPr>
              </a:p>
            </p:txBody>
          </p:sp>
          <p:sp>
            <p:nvSpPr>
              <p:cNvPr id="18" name="文本框 17"/>
              <p:cNvSpPr txBox="1"/>
              <p:nvPr/>
            </p:nvSpPr>
            <p:spPr>
              <a:xfrm>
                <a:off x="4082715" y="2120642"/>
                <a:ext cx="753979" cy="523220"/>
              </a:xfrm>
              <a:prstGeom prst="rect">
                <a:avLst/>
              </a:prstGeom>
              <a:noFill/>
            </p:spPr>
            <p:txBody>
              <a:bodyPr wrap="square" rtlCol="0">
                <a:spAutoFit/>
              </a:bodyPr>
              <a:lstStyle/>
              <a:p>
                <a:pPr algn="ctr"/>
                <a:r>
                  <a:rPr lang="en-US" altLang="zh-CN" sz="2800" dirty="0">
                    <a:solidFill>
                      <a:schemeClr val="tx1">
                        <a:lumMod val="65000"/>
                        <a:lumOff val="35000"/>
                      </a:schemeClr>
                    </a:solidFill>
                    <a:latin typeface="Arial Black" panose="020B0A04020102020204" pitchFamily="34" charset="0"/>
                    <a:ea typeface="思源宋体 CN" panose="02020400000000000000" pitchFamily="18" charset="-122"/>
                  </a:rPr>
                  <a:t>02</a:t>
                </a:r>
                <a:endParaRPr lang="zh-CN" altLang="en-US" sz="2800" dirty="0">
                  <a:solidFill>
                    <a:schemeClr val="tx1">
                      <a:lumMod val="65000"/>
                      <a:lumOff val="35000"/>
                    </a:schemeClr>
                  </a:solidFill>
                  <a:latin typeface="Arial Black" panose="020B0A04020102020204" pitchFamily="34" charset="0"/>
                  <a:ea typeface="思源宋体 CN" panose="02020400000000000000" pitchFamily="18" charset="-122"/>
                </a:endParaRPr>
              </a:p>
            </p:txBody>
          </p:sp>
        </p:grpSp>
      </p:grpSp>
      <p:grpSp>
        <p:nvGrpSpPr>
          <p:cNvPr id="19" name="组合 18"/>
          <p:cNvGrpSpPr/>
          <p:nvPr/>
        </p:nvGrpSpPr>
        <p:grpSpPr>
          <a:xfrm>
            <a:off x="7777079" y="1574903"/>
            <a:ext cx="3726410" cy="689810"/>
            <a:chOff x="4082715" y="2038324"/>
            <a:chExt cx="3726410" cy="689810"/>
          </a:xfrm>
        </p:grpSpPr>
        <p:sp>
          <p:nvSpPr>
            <p:cNvPr id="20" name="矩形 19"/>
            <p:cNvSpPr/>
            <p:nvPr/>
          </p:nvSpPr>
          <p:spPr>
            <a:xfrm>
              <a:off x="5137045" y="2205593"/>
              <a:ext cx="2672080" cy="521970"/>
            </a:xfrm>
            <a:prstGeom prst="rect">
              <a:avLst/>
            </a:prstGeom>
          </p:spPr>
          <p:txBody>
            <a:bodyPr wrap="non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zh-CN" altLang="en-US" sz="2800" b="1" dirty="0">
                  <a:ln w="0">
                    <a:noFill/>
                  </a:ln>
                  <a:solidFill>
                    <a:schemeClr val="bg1"/>
                  </a:solidFill>
                  <a:latin typeface="微软雅黑" panose="020B0503020204020204" pitchFamily="34" charset="-122"/>
                  <a:ea typeface="微软雅黑" panose="020B0503020204020204" pitchFamily="34" charset="-122"/>
                </a:rPr>
                <a:t>国内拟邀请师资</a:t>
              </a:r>
              <a:endParaRPr lang="zh-CN" altLang="en-US" sz="2800" b="1" dirty="0">
                <a:ln w="0">
                  <a:noFill/>
                </a:ln>
                <a:solidFill>
                  <a:schemeClr val="bg1"/>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4082715" y="2038324"/>
              <a:ext cx="753979" cy="689810"/>
              <a:chOff x="4082715" y="2037347"/>
              <a:chExt cx="753979" cy="689810"/>
            </a:xfrm>
          </p:grpSpPr>
          <p:sp>
            <p:nvSpPr>
              <p:cNvPr id="22" name="矩形: 圆角 21"/>
              <p:cNvSpPr/>
              <p:nvPr/>
            </p:nvSpPr>
            <p:spPr>
              <a:xfrm>
                <a:off x="4114799" y="2037347"/>
                <a:ext cx="689810" cy="6898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宋体 CN" panose="02020400000000000000" pitchFamily="18" charset="-122"/>
                  <a:ea typeface="思源宋体 CN" panose="02020400000000000000" pitchFamily="18" charset="-122"/>
                </a:endParaRPr>
              </a:p>
            </p:txBody>
          </p:sp>
          <p:sp>
            <p:nvSpPr>
              <p:cNvPr id="23" name="文本框 22"/>
              <p:cNvSpPr txBox="1"/>
              <p:nvPr/>
            </p:nvSpPr>
            <p:spPr>
              <a:xfrm>
                <a:off x="4082715" y="2120642"/>
                <a:ext cx="753979" cy="521970"/>
              </a:xfrm>
              <a:prstGeom prst="rect">
                <a:avLst/>
              </a:prstGeom>
              <a:noFill/>
            </p:spPr>
            <p:txBody>
              <a:bodyPr wrap="square" rtlCol="0">
                <a:spAutoFit/>
              </a:bodyPr>
              <a:lstStyle/>
              <a:p>
                <a:pPr algn="ctr"/>
                <a:r>
                  <a:rPr lang="en-US" altLang="zh-CN" sz="2800" dirty="0">
                    <a:solidFill>
                      <a:schemeClr val="tx1">
                        <a:lumMod val="65000"/>
                        <a:lumOff val="35000"/>
                      </a:schemeClr>
                    </a:solidFill>
                    <a:latin typeface="Arial Black" panose="020B0A04020102020204" pitchFamily="34" charset="0"/>
                    <a:ea typeface="思源宋体 CN" panose="02020400000000000000" pitchFamily="18" charset="-122"/>
                  </a:rPr>
                  <a:t>04</a:t>
                </a:r>
                <a:endParaRPr lang="zh-CN" altLang="en-US" sz="2800" dirty="0">
                  <a:solidFill>
                    <a:schemeClr val="tx1">
                      <a:lumMod val="65000"/>
                      <a:lumOff val="35000"/>
                    </a:schemeClr>
                  </a:solidFill>
                  <a:latin typeface="Arial Black" panose="020B0A04020102020204" pitchFamily="34" charset="0"/>
                  <a:ea typeface="思源宋体 CN" panose="02020400000000000000" pitchFamily="18" charset="-122"/>
                </a:endParaRPr>
              </a:p>
            </p:txBody>
          </p:sp>
        </p:grpSp>
      </p:grpSp>
      <p:grpSp>
        <p:nvGrpSpPr>
          <p:cNvPr id="24" name="组合 23"/>
          <p:cNvGrpSpPr/>
          <p:nvPr/>
        </p:nvGrpSpPr>
        <p:grpSpPr>
          <a:xfrm>
            <a:off x="7777079" y="4772963"/>
            <a:ext cx="2983753" cy="689610"/>
            <a:chOff x="4082715" y="2038324"/>
            <a:chExt cx="2983753" cy="689810"/>
          </a:xfrm>
        </p:grpSpPr>
        <p:sp>
          <p:nvSpPr>
            <p:cNvPr id="25" name="矩形 24"/>
            <p:cNvSpPr/>
            <p:nvPr/>
          </p:nvSpPr>
          <p:spPr>
            <a:xfrm>
              <a:off x="5137338" y="2121773"/>
              <a:ext cx="1929130" cy="522121"/>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zh-CN" altLang="en-US" sz="2800" b="1" dirty="0">
                  <a:ln w="0">
                    <a:noFill/>
                  </a:ln>
                  <a:solidFill>
                    <a:schemeClr val="bg1"/>
                  </a:solidFill>
                  <a:latin typeface="微软雅黑" panose="020B0503020204020204" pitchFamily="34" charset="-122"/>
                  <a:ea typeface="微软雅黑" panose="020B0503020204020204" pitchFamily="34" charset="-122"/>
                </a:rPr>
                <a:t>校友</a:t>
              </a:r>
              <a:r>
                <a:rPr lang="en-US" altLang="zh-CN" sz="2800" b="1" dirty="0">
                  <a:ln w="0">
                    <a:noFill/>
                  </a:ln>
                  <a:solidFill>
                    <a:schemeClr val="bg1"/>
                  </a:solidFill>
                  <a:latin typeface="微软雅黑" panose="020B0503020204020204" pitchFamily="34" charset="-122"/>
                  <a:ea typeface="微软雅黑" panose="020B0503020204020204" pitchFamily="34" charset="-122"/>
                </a:rPr>
                <a:t>&amp;</a:t>
              </a:r>
              <a:r>
                <a:rPr lang="zh-CN" altLang="en-US" sz="2800" b="1" dirty="0">
                  <a:ln w="0">
                    <a:noFill/>
                  </a:ln>
                  <a:solidFill>
                    <a:schemeClr val="bg1"/>
                  </a:solidFill>
                  <a:latin typeface="微软雅黑" panose="020B0503020204020204" pitchFamily="34" charset="-122"/>
                  <a:ea typeface="微软雅黑" panose="020B0503020204020204" pitchFamily="34" charset="-122"/>
                </a:rPr>
                <a:t>校园</a:t>
              </a:r>
              <a:endParaRPr lang="zh-CN" altLang="en-US" sz="2800" b="1" dirty="0">
                <a:ln w="0">
                  <a:noFill/>
                </a:ln>
                <a:solidFill>
                  <a:schemeClr val="bg1"/>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4082715" y="2038324"/>
              <a:ext cx="753979" cy="689810"/>
              <a:chOff x="4082715" y="2037347"/>
              <a:chExt cx="753979" cy="689810"/>
            </a:xfrm>
          </p:grpSpPr>
          <p:sp>
            <p:nvSpPr>
              <p:cNvPr id="27" name="矩形: 圆角 26"/>
              <p:cNvSpPr/>
              <p:nvPr/>
            </p:nvSpPr>
            <p:spPr>
              <a:xfrm>
                <a:off x="4114799" y="2037347"/>
                <a:ext cx="689810" cy="6898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宋体 CN" panose="02020400000000000000" pitchFamily="18" charset="-122"/>
                  <a:ea typeface="思源宋体 CN" panose="02020400000000000000" pitchFamily="18" charset="-122"/>
                </a:endParaRPr>
              </a:p>
            </p:txBody>
          </p:sp>
          <p:sp>
            <p:nvSpPr>
              <p:cNvPr id="28" name="文本框 27"/>
              <p:cNvSpPr txBox="1"/>
              <p:nvPr/>
            </p:nvSpPr>
            <p:spPr>
              <a:xfrm>
                <a:off x="4082715" y="2120642"/>
                <a:ext cx="753979" cy="521970"/>
              </a:xfrm>
              <a:prstGeom prst="rect">
                <a:avLst/>
              </a:prstGeom>
              <a:noFill/>
            </p:spPr>
            <p:txBody>
              <a:bodyPr wrap="square" rtlCol="0">
                <a:spAutoFit/>
              </a:bodyPr>
              <a:lstStyle/>
              <a:p>
                <a:pPr algn="ctr"/>
                <a:r>
                  <a:rPr lang="en-US" altLang="zh-CN" sz="2800" dirty="0">
                    <a:solidFill>
                      <a:schemeClr val="tx1">
                        <a:lumMod val="65000"/>
                        <a:lumOff val="35000"/>
                      </a:schemeClr>
                    </a:solidFill>
                    <a:latin typeface="Arial Black" panose="020B0A04020102020204" pitchFamily="34" charset="0"/>
                    <a:ea typeface="思源宋体 CN" panose="02020400000000000000" pitchFamily="18" charset="-122"/>
                  </a:rPr>
                  <a:t>06</a:t>
                </a:r>
                <a:endParaRPr lang="zh-CN" altLang="en-US" sz="2800" dirty="0">
                  <a:solidFill>
                    <a:schemeClr val="tx1">
                      <a:lumMod val="65000"/>
                      <a:lumOff val="35000"/>
                    </a:schemeClr>
                  </a:solidFill>
                  <a:latin typeface="Arial Black" panose="020B0A04020102020204" pitchFamily="34" charset="0"/>
                  <a:ea typeface="思源宋体 CN" panose="02020400000000000000" pitchFamily="18" charset="-122"/>
                </a:endParaRPr>
              </a:p>
            </p:txBody>
          </p:sp>
        </p:grpSp>
      </p:grpSp>
      <p:grpSp>
        <p:nvGrpSpPr>
          <p:cNvPr id="29" name="组合 28"/>
          <p:cNvGrpSpPr/>
          <p:nvPr/>
        </p:nvGrpSpPr>
        <p:grpSpPr>
          <a:xfrm rot="16200000" flipH="1">
            <a:off x="889588" y="5622845"/>
            <a:ext cx="488614" cy="1306593"/>
            <a:chOff x="10434944" y="425116"/>
            <a:chExt cx="680899" cy="1820778"/>
          </a:xfrm>
        </p:grpSpPr>
        <p:grpSp>
          <p:nvGrpSpPr>
            <p:cNvPr id="30" name="组合 29"/>
            <p:cNvGrpSpPr/>
            <p:nvPr/>
          </p:nvGrpSpPr>
          <p:grpSpPr>
            <a:xfrm>
              <a:off x="10434944" y="425116"/>
              <a:ext cx="680899" cy="858251"/>
              <a:chOff x="6721196" y="457200"/>
              <a:chExt cx="680899" cy="858251"/>
            </a:xfrm>
          </p:grpSpPr>
          <p:grpSp>
            <p:nvGrpSpPr>
              <p:cNvPr id="48" name="组合 47"/>
              <p:cNvGrpSpPr/>
              <p:nvPr/>
            </p:nvGrpSpPr>
            <p:grpSpPr>
              <a:xfrm>
                <a:off x="6721196" y="457200"/>
                <a:ext cx="680899" cy="136358"/>
                <a:chOff x="6721196" y="457200"/>
                <a:chExt cx="680899" cy="136358"/>
              </a:xfrm>
            </p:grpSpPr>
            <p:sp>
              <p:nvSpPr>
                <p:cNvPr id="61" name="椭圆 60"/>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62" name="椭圆 61"/>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63" name="椭圆 62"/>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49" name="组合 48"/>
              <p:cNvGrpSpPr/>
              <p:nvPr/>
            </p:nvGrpSpPr>
            <p:grpSpPr>
              <a:xfrm>
                <a:off x="6721196" y="697831"/>
                <a:ext cx="680899" cy="136358"/>
                <a:chOff x="6721196" y="457200"/>
                <a:chExt cx="680899" cy="136358"/>
              </a:xfrm>
            </p:grpSpPr>
            <p:sp>
              <p:nvSpPr>
                <p:cNvPr id="58" name="椭圆 57"/>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59" name="椭圆 58"/>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60" name="椭圆 59"/>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50" name="组合 49"/>
              <p:cNvGrpSpPr/>
              <p:nvPr/>
            </p:nvGrpSpPr>
            <p:grpSpPr>
              <a:xfrm>
                <a:off x="6721196" y="938462"/>
                <a:ext cx="680899" cy="136358"/>
                <a:chOff x="6721196" y="457200"/>
                <a:chExt cx="680899" cy="136358"/>
              </a:xfrm>
            </p:grpSpPr>
            <p:sp>
              <p:nvSpPr>
                <p:cNvPr id="55" name="椭圆 54"/>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56" name="椭圆 55"/>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57" name="椭圆 56"/>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51" name="组合 50"/>
              <p:cNvGrpSpPr/>
              <p:nvPr/>
            </p:nvGrpSpPr>
            <p:grpSpPr>
              <a:xfrm>
                <a:off x="6721196" y="1179093"/>
                <a:ext cx="680899" cy="136358"/>
                <a:chOff x="6721196" y="457200"/>
                <a:chExt cx="680899" cy="136358"/>
              </a:xfrm>
            </p:grpSpPr>
            <p:sp>
              <p:nvSpPr>
                <p:cNvPr id="52" name="椭圆 51"/>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53" name="椭圆 52"/>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54" name="椭圆 53"/>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grpSp>
          <p:nvGrpSpPr>
            <p:cNvPr id="31" name="组合 30"/>
            <p:cNvGrpSpPr/>
            <p:nvPr/>
          </p:nvGrpSpPr>
          <p:grpSpPr>
            <a:xfrm>
              <a:off x="10434944" y="1387643"/>
              <a:ext cx="680899" cy="858251"/>
              <a:chOff x="6721196" y="457200"/>
              <a:chExt cx="680899" cy="858251"/>
            </a:xfrm>
          </p:grpSpPr>
          <p:grpSp>
            <p:nvGrpSpPr>
              <p:cNvPr id="32" name="组合 31"/>
              <p:cNvGrpSpPr/>
              <p:nvPr/>
            </p:nvGrpSpPr>
            <p:grpSpPr>
              <a:xfrm>
                <a:off x="6721196" y="457200"/>
                <a:ext cx="680899" cy="136358"/>
                <a:chOff x="6721196" y="457200"/>
                <a:chExt cx="680899" cy="136358"/>
              </a:xfrm>
            </p:grpSpPr>
            <p:sp>
              <p:nvSpPr>
                <p:cNvPr id="45" name="椭圆 44"/>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6" name="椭圆 45"/>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7" name="椭圆 46"/>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33" name="组合 32"/>
              <p:cNvGrpSpPr/>
              <p:nvPr/>
            </p:nvGrpSpPr>
            <p:grpSpPr>
              <a:xfrm>
                <a:off x="6721196" y="697831"/>
                <a:ext cx="680899" cy="136358"/>
                <a:chOff x="6721196" y="457200"/>
                <a:chExt cx="680899" cy="136358"/>
              </a:xfrm>
            </p:grpSpPr>
            <p:sp>
              <p:nvSpPr>
                <p:cNvPr id="42" name="椭圆 41"/>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3" name="椭圆 42"/>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4" name="椭圆 43"/>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34" name="组合 33"/>
              <p:cNvGrpSpPr/>
              <p:nvPr/>
            </p:nvGrpSpPr>
            <p:grpSpPr>
              <a:xfrm>
                <a:off x="6721196" y="938462"/>
                <a:ext cx="680899" cy="136358"/>
                <a:chOff x="6721196" y="457200"/>
                <a:chExt cx="680899" cy="136358"/>
              </a:xfrm>
            </p:grpSpPr>
            <p:sp>
              <p:nvSpPr>
                <p:cNvPr id="39" name="椭圆 38"/>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0" name="椭圆 39"/>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1" name="椭圆 40"/>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35" name="组合 34"/>
              <p:cNvGrpSpPr/>
              <p:nvPr/>
            </p:nvGrpSpPr>
            <p:grpSpPr>
              <a:xfrm>
                <a:off x="6721196" y="1179093"/>
                <a:ext cx="680899" cy="136358"/>
                <a:chOff x="6721196" y="457200"/>
                <a:chExt cx="680899" cy="136358"/>
              </a:xfrm>
            </p:grpSpPr>
            <p:sp>
              <p:nvSpPr>
                <p:cNvPr id="36" name="椭圆 35"/>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37" name="椭圆 36"/>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38" name="椭圆 37"/>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grpSp>
      <p:sp>
        <p:nvSpPr>
          <p:cNvPr id="64" name="圆: 空心 63"/>
          <p:cNvSpPr/>
          <p:nvPr/>
        </p:nvSpPr>
        <p:spPr>
          <a:xfrm>
            <a:off x="10988840" y="-802105"/>
            <a:ext cx="2149640" cy="2149640"/>
          </a:xfrm>
          <a:prstGeom prst="donu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nvGrpSpPr>
          <p:cNvPr id="7" name="组合 6"/>
          <p:cNvGrpSpPr/>
          <p:nvPr/>
        </p:nvGrpSpPr>
        <p:grpSpPr>
          <a:xfrm>
            <a:off x="3779573" y="4771942"/>
            <a:ext cx="2700543" cy="689810"/>
            <a:chOff x="4082715" y="2038324"/>
            <a:chExt cx="2700543" cy="689810"/>
          </a:xfrm>
        </p:grpSpPr>
        <p:sp>
          <p:nvSpPr>
            <p:cNvPr id="65" name="矩形 64"/>
            <p:cNvSpPr/>
            <p:nvPr/>
          </p:nvSpPr>
          <p:spPr>
            <a:xfrm>
              <a:off x="5177978" y="2123043"/>
              <a:ext cx="1605280" cy="521970"/>
            </a:xfrm>
            <a:prstGeom prst="rect">
              <a:avLst/>
            </a:prstGeom>
          </p:spPr>
          <p:txBody>
            <a:bodyPr wrap="none">
              <a:spAutoFit/>
            </a:bodyPr>
            <a:p>
              <a:pPr marL="0" marR="0" lvl="0" indent="0" defTabSz="914400" rtl="0" eaLnBrk="1" fontAlgn="auto" latinLnBrk="0" hangingPunct="1">
                <a:lnSpc>
                  <a:spcPct val="100000"/>
                </a:lnSpc>
                <a:spcBef>
                  <a:spcPts val="0"/>
                </a:spcBef>
                <a:spcAft>
                  <a:spcPts val="0"/>
                </a:spcAft>
                <a:buClrTx/>
                <a:buSzTx/>
                <a:buFontTx/>
                <a:buNone/>
                <a:defRPr/>
              </a:pPr>
              <a:r>
                <a:rPr lang="zh-CN" altLang="en-US" sz="2800" b="1" dirty="0">
                  <a:ln w="0">
                    <a:noFill/>
                  </a:ln>
                  <a:solidFill>
                    <a:schemeClr val="bg1"/>
                  </a:solidFill>
                  <a:latin typeface="微软雅黑" panose="020B0503020204020204" pitchFamily="34" charset="-122"/>
                  <a:ea typeface="微软雅黑" panose="020B0503020204020204" pitchFamily="34" charset="-122"/>
                </a:rPr>
                <a:t>专业详情</a:t>
              </a:r>
              <a:endParaRPr lang="zh-CN" altLang="en-US" sz="2800" b="1" dirty="0">
                <a:ln w="0">
                  <a:noFill/>
                </a:ln>
                <a:solidFill>
                  <a:schemeClr val="bg1"/>
                </a:solidFill>
                <a:latin typeface="微软雅黑" panose="020B0503020204020204" pitchFamily="34" charset="-122"/>
                <a:ea typeface="微软雅黑" panose="020B0503020204020204" pitchFamily="34" charset="-122"/>
              </a:endParaRPr>
            </a:p>
          </p:txBody>
        </p:sp>
        <p:grpSp>
          <p:nvGrpSpPr>
            <p:cNvPr id="66" name="组合 65"/>
            <p:cNvGrpSpPr/>
            <p:nvPr/>
          </p:nvGrpSpPr>
          <p:grpSpPr>
            <a:xfrm>
              <a:off x="4082715" y="2038324"/>
              <a:ext cx="753979" cy="689810"/>
              <a:chOff x="4082715" y="2037347"/>
              <a:chExt cx="753979" cy="689810"/>
            </a:xfrm>
          </p:grpSpPr>
          <p:sp>
            <p:nvSpPr>
              <p:cNvPr id="67" name="矩形: 圆角 16"/>
              <p:cNvSpPr/>
              <p:nvPr/>
            </p:nvSpPr>
            <p:spPr>
              <a:xfrm>
                <a:off x="4114799" y="2037347"/>
                <a:ext cx="689810" cy="6898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bg1"/>
                  </a:solidFill>
                  <a:latin typeface="思源宋体 CN" panose="02020400000000000000" pitchFamily="18" charset="-122"/>
                  <a:ea typeface="思源宋体 CN" panose="02020400000000000000" pitchFamily="18" charset="-122"/>
                </a:endParaRPr>
              </a:p>
            </p:txBody>
          </p:sp>
          <p:sp>
            <p:nvSpPr>
              <p:cNvPr id="68" name="文本框 67"/>
              <p:cNvSpPr txBox="1"/>
              <p:nvPr/>
            </p:nvSpPr>
            <p:spPr>
              <a:xfrm>
                <a:off x="4082715" y="2120642"/>
                <a:ext cx="753979" cy="521970"/>
              </a:xfrm>
              <a:prstGeom prst="rect">
                <a:avLst/>
              </a:prstGeom>
              <a:noFill/>
            </p:spPr>
            <p:txBody>
              <a:bodyPr wrap="square" rtlCol="0">
                <a:spAutoFit/>
              </a:bodyPr>
              <a:p>
                <a:pPr algn="ctr"/>
                <a:r>
                  <a:rPr lang="en-US" altLang="zh-CN" sz="2800" dirty="0">
                    <a:solidFill>
                      <a:schemeClr val="tx1">
                        <a:lumMod val="65000"/>
                        <a:lumOff val="35000"/>
                      </a:schemeClr>
                    </a:solidFill>
                    <a:latin typeface="Arial Black" panose="020B0A04020102020204" pitchFamily="34" charset="0"/>
                    <a:ea typeface="思源宋体 CN" panose="02020400000000000000" pitchFamily="18" charset="-122"/>
                  </a:rPr>
                  <a:t>03</a:t>
                </a:r>
                <a:endParaRPr lang="zh-CN" altLang="en-US" sz="2800" dirty="0">
                  <a:solidFill>
                    <a:schemeClr val="tx1">
                      <a:lumMod val="65000"/>
                      <a:lumOff val="35000"/>
                    </a:schemeClr>
                  </a:solidFill>
                  <a:latin typeface="Arial Black" panose="020B0A04020102020204" pitchFamily="34" charset="0"/>
                  <a:ea typeface="思源宋体 CN" panose="02020400000000000000" pitchFamily="18" charset="-122"/>
                </a:endParaRPr>
              </a:p>
            </p:txBody>
          </p:sp>
        </p:grpSp>
      </p:grpSp>
      <p:grpSp>
        <p:nvGrpSpPr>
          <p:cNvPr id="69" name="组合 68"/>
          <p:cNvGrpSpPr/>
          <p:nvPr/>
        </p:nvGrpSpPr>
        <p:grpSpPr>
          <a:xfrm>
            <a:off x="7777079" y="3174033"/>
            <a:ext cx="2659903" cy="689610"/>
            <a:chOff x="4082715" y="2038324"/>
            <a:chExt cx="2659903" cy="689810"/>
          </a:xfrm>
        </p:grpSpPr>
        <p:sp>
          <p:nvSpPr>
            <p:cNvPr id="70" name="矩形 69"/>
            <p:cNvSpPr/>
            <p:nvPr/>
          </p:nvSpPr>
          <p:spPr>
            <a:xfrm>
              <a:off x="5137338" y="2121773"/>
              <a:ext cx="1605280" cy="521970"/>
            </a:xfrm>
            <a:prstGeom prst="rect">
              <a:avLst/>
            </a:prstGeom>
          </p:spPr>
          <p:txBody>
            <a:bodyPr wrap="none">
              <a:spAutoFit/>
            </a:bodyPr>
            <a:p>
              <a:pPr marL="0" marR="0" lvl="0" indent="0" defTabSz="914400" rtl="0" eaLnBrk="1" fontAlgn="auto" latinLnBrk="0" hangingPunct="1">
                <a:lnSpc>
                  <a:spcPct val="100000"/>
                </a:lnSpc>
                <a:spcBef>
                  <a:spcPts val="0"/>
                </a:spcBef>
                <a:spcAft>
                  <a:spcPts val="0"/>
                </a:spcAft>
                <a:buClrTx/>
                <a:buSzTx/>
                <a:buFontTx/>
                <a:buNone/>
                <a:defRPr/>
              </a:pPr>
              <a:r>
                <a:rPr lang="zh-CN" altLang="en-US" sz="2800" b="1" dirty="0">
                  <a:ln w="0">
                    <a:noFill/>
                  </a:ln>
                  <a:solidFill>
                    <a:schemeClr val="bg1"/>
                  </a:solidFill>
                  <a:latin typeface="微软雅黑" panose="020B0503020204020204" pitchFamily="34" charset="-122"/>
                  <a:ea typeface="微软雅黑" panose="020B0503020204020204" pitchFamily="34" charset="-122"/>
                </a:rPr>
                <a:t>证书样本</a:t>
              </a:r>
              <a:endParaRPr lang="zh-CN" altLang="en-US" sz="2800" b="1" dirty="0">
                <a:ln w="0">
                  <a:noFill/>
                </a:ln>
                <a:solidFill>
                  <a:schemeClr val="bg1"/>
                </a:solidFill>
                <a:latin typeface="微软雅黑" panose="020B0503020204020204" pitchFamily="34" charset="-122"/>
                <a:ea typeface="微软雅黑" panose="020B0503020204020204" pitchFamily="34" charset="-122"/>
              </a:endParaRPr>
            </a:p>
          </p:txBody>
        </p:sp>
        <p:grpSp>
          <p:nvGrpSpPr>
            <p:cNvPr id="71" name="组合 70"/>
            <p:cNvGrpSpPr/>
            <p:nvPr/>
          </p:nvGrpSpPr>
          <p:grpSpPr>
            <a:xfrm>
              <a:off x="4082715" y="2038324"/>
              <a:ext cx="753979" cy="689810"/>
              <a:chOff x="4082715" y="2037347"/>
              <a:chExt cx="753979" cy="689810"/>
            </a:xfrm>
          </p:grpSpPr>
          <p:sp>
            <p:nvSpPr>
              <p:cNvPr id="72" name="矩形: 圆角 26"/>
              <p:cNvSpPr/>
              <p:nvPr/>
            </p:nvSpPr>
            <p:spPr>
              <a:xfrm>
                <a:off x="4114799" y="2037347"/>
                <a:ext cx="689810" cy="6898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bg1"/>
                  </a:solidFill>
                  <a:latin typeface="思源宋体 CN" panose="02020400000000000000" pitchFamily="18" charset="-122"/>
                  <a:ea typeface="思源宋体 CN" panose="02020400000000000000" pitchFamily="18" charset="-122"/>
                </a:endParaRPr>
              </a:p>
            </p:txBody>
          </p:sp>
          <p:sp>
            <p:nvSpPr>
              <p:cNvPr id="73" name="文本框 72"/>
              <p:cNvSpPr txBox="1"/>
              <p:nvPr/>
            </p:nvSpPr>
            <p:spPr>
              <a:xfrm>
                <a:off x="4082715" y="2120642"/>
                <a:ext cx="753979" cy="521970"/>
              </a:xfrm>
              <a:prstGeom prst="rect">
                <a:avLst/>
              </a:prstGeom>
              <a:noFill/>
            </p:spPr>
            <p:txBody>
              <a:bodyPr wrap="square" rtlCol="0">
                <a:spAutoFit/>
              </a:bodyPr>
              <a:p>
                <a:pPr algn="ctr"/>
                <a:r>
                  <a:rPr lang="en-US" altLang="zh-CN" sz="2800" dirty="0">
                    <a:solidFill>
                      <a:schemeClr val="tx1">
                        <a:lumMod val="65000"/>
                        <a:lumOff val="35000"/>
                      </a:schemeClr>
                    </a:solidFill>
                    <a:latin typeface="Arial Black" panose="020B0A04020102020204" pitchFamily="34" charset="0"/>
                    <a:ea typeface="思源宋体 CN" panose="02020400000000000000" pitchFamily="18" charset="-122"/>
                  </a:rPr>
                  <a:t>05</a:t>
                </a:r>
                <a:endParaRPr lang="zh-CN" altLang="en-US" sz="2800" dirty="0">
                  <a:solidFill>
                    <a:schemeClr val="tx1">
                      <a:lumMod val="65000"/>
                      <a:lumOff val="35000"/>
                    </a:schemeClr>
                  </a:solidFill>
                  <a:latin typeface="Arial Black" panose="020B0A04020102020204" pitchFamily="34" charset="0"/>
                  <a:ea typeface="思源宋体 CN" panose="02020400000000000000" pitchFamily="18"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4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33015" y="271896"/>
            <a:ext cx="3675719" cy="521970"/>
            <a:chOff x="233015" y="143560"/>
            <a:chExt cx="3675719" cy="521970"/>
          </a:xfrm>
        </p:grpSpPr>
        <p:grpSp>
          <p:nvGrpSpPr>
            <p:cNvPr id="4" name="组合 3"/>
            <p:cNvGrpSpPr/>
            <p:nvPr/>
          </p:nvGrpSpPr>
          <p:grpSpPr>
            <a:xfrm>
              <a:off x="233015" y="237056"/>
              <a:ext cx="440753" cy="336228"/>
              <a:chOff x="152805" y="297654"/>
              <a:chExt cx="608792" cy="464416"/>
            </a:xfrm>
          </p:grpSpPr>
          <p:sp>
            <p:nvSpPr>
              <p:cNvPr id="6" name="矩形: 圆角 5"/>
              <p:cNvSpPr/>
              <p:nvPr/>
            </p:nvSpPr>
            <p:spPr>
              <a:xfrm rot="2700000">
                <a:off x="152805" y="297654"/>
                <a:ext cx="464416" cy="464416"/>
              </a:xfrm>
              <a:prstGeom prst="roundRect">
                <a:avLst/>
              </a:prstGeom>
              <a:noFill/>
              <a:ln w="38100">
                <a:solidFill>
                  <a:srgbClr val="334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7" name="矩形: 圆角 6"/>
              <p:cNvSpPr/>
              <p:nvPr/>
            </p:nvSpPr>
            <p:spPr>
              <a:xfrm rot="2700000">
                <a:off x="297181" y="297654"/>
                <a:ext cx="464416" cy="464416"/>
              </a:xfrm>
              <a:prstGeom prst="roundRec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5" name="TextBox 11"/>
            <p:cNvSpPr txBox="1"/>
            <p:nvPr/>
          </p:nvSpPr>
          <p:spPr>
            <a:xfrm>
              <a:off x="726114" y="143560"/>
              <a:ext cx="3182620" cy="521970"/>
            </a:xfrm>
            <a:prstGeom prst="rect">
              <a:avLst/>
            </a:prstGeom>
            <a:noFill/>
          </p:spPr>
          <p:txBody>
            <a:bodyPr wrap="non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知名校友</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专家学者</a:t>
              </a:r>
              <a:endPar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endParaRPr>
            </a:p>
          </p:txBody>
        </p:sp>
      </p:grpSp>
      <p:sp>
        <p:nvSpPr>
          <p:cNvPr id="15" name="矩形 14"/>
          <p:cNvSpPr/>
          <p:nvPr/>
        </p:nvSpPr>
        <p:spPr>
          <a:xfrm>
            <a:off x="1066800" y="3787775"/>
            <a:ext cx="2743200" cy="1618615"/>
          </a:xfrm>
          <a:prstGeom prst="rect">
            <a:avLst/>
          </a:prstGeom>
        </p:spPr>
        <p:txBody>
          <a:bodyPr wrap="square">
            <a:spAutoFit/>
          </a:bodyPr>
          <a:lstStyle/>
          <a:p>
            <a:pPr lvl="0" algn="ctr">
              <a:lnSpc>
                <a:spcPct val="150000"/>
              </a:lnSpc>
            </a:pPr>
            <a:r>
              <a:rPr lang="zh-CN" altLang="en-US" sz="2000" b="1" dirty="0">
                <a:solidFill>
                  <a:prstClr val="white"/>
                </a:solidFill>
                <a:latin typeface="思源宋体 CN" panose="02020400000000000000" pitchFamily="18" charset="-122"/>
                <a:ea typeface="思源宋体 CN" panose="02020400000000000000" pitchFamily="18" charset="-122"/>
              </a:rPr>
              <a:t>添加标题</a:t>
            </a:r>
            <a:endParaRPr lang="en-US" altLang="zh-CN" sz="2000" b="1" dirty="0">
              <a:solidFill>
                <a:prstClr val="white"/>
              </a:solidFill>
              <a:latin typeface="思源宋体 CN" panose="02020400000000000000" pitchFamily="18" charset="-122"/>
              <a:ea typeface="思源宋体 CN" panose="02020400000000000000" pitchFamily="18" charset="-122"/>
            </a:endParaRPr>
          </a:p>
          <a:p>
            <a:pPr lvl="0" algn="ctr">
              <a:lnSpc>
                <a:spcPct val="150000"/>
              </a:lnSpc>
            </a:pPr>
            <a:r>
              <a:rPr lang="zh-CN" altLang="en-US" sz="1600" dirty="0">
                <a:solidFill>
                  <a:prstClr val="white"/>
                </a:solidFill>
                <a:latin typeface="思源宋体 CN" panose="02020400000000000000" pitchFamily="18" charset="-122"/>
                <a:ea typeface="思源宋体 CN" panose="02020400000000000000" pitchFamily="18" charset="-122"/>
              </a:rPr>
              <a:t>此处添加合适文字加以说明，可根据自己的需要适当地调整文字大小或颜色等属性。</a:t>
            </a:r>
            <a:endParaRPr lang="zh-CN" altLang="en-US" sz="1600" dirty="0">
              <a:solidFill>
                <a:prstClr val="white"/>
              </a:solidFill>
              <a:latin typeface="思源宋体 CN" panose="02020400000000000000" pitchFamily="18" charset="-122"/>
              <a:ea typeface="思源宋体 CN" panose="02020400000000000000" pitchFamily="18" charset="-122"/>
            </a:endParaRPr>
          </a:p>
        </p:txBody>
      </p:sp>
      <p:sp>
        <p:nvSpPr>
          <p:cNvPr id="28" name="圆: 空心 27"/>
          <p:cNvSpPr/>
          <p:nvPr/>
        </p:nvSpPr>
        <p:spPr>
          <a:xfrm>
            <a:off x="10689722" y="4956476"/>
            <a:ext cx="2149640" cy="2149640"/>
          </a:xfrm>
          <a:prstGeom prst="donu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 name="文本框 1"/>
          <p:cNvSpPr txBox="1"/>
          <p:nvPr/>
        </p:nvSpPr>
        <p:spPr>
          <a:xfrm>
            <a:off x="103505" y="5125085"/>
            <a:ext cx="5623560" cy="737235"/>
          </a:xfrm>
          <a:prstGeom prst="rect">
            <a:avLst/>
          </a:prstGeom>
          <a:noFill/>
        </p:spPr>
        <p:txBody>
          <a:bodyPr wrap="square" rtlCol="0">
            <a:spAutoFit/>
          </a:bodyPr>
          <a:p>
            <a:pPr algn="ctr">
              <a:lnSpc>
                <a:spcPct val="150000"/>
              </a:lnSpc>
            </a:pPr>
            <a:r>
              <a:rPr lang="zh-CN" altLang="en-US" sz="14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rPr>
              <a:t>约翰·哈里·邓宁（荣誉博士）</a:t>
            </a:r>
            <a:endParaRPr lang="zh-CN" altLang="en-US" sz="14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经济学家，雷丁学派代表人物，提出了著名的国际生产折中理论</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6"/>
          <p:cNvPicPr>
            <a:picLocks noChangeAspect="1"/>
          </p:cNvPicPr>
          <p:nvPr/>
        </p:nvPicPr>
        <p:blipFill>
          <a:blip r:embed="rId1"/>
          <a:stretch>
            <a:fillRect/>
          </a:stretch>
        </p:blipFill>
        <p:spPr>
          <a:xfrm>
            <a:off x="1701800" y="2199640"/>
            <a:ext cx="2108200" cy="2756535"/>
          </a:xfrm>
          <a:prstGeom prst="rect">
            <a:avLst/>
          </a:prstGeom>
          <a:noFill/>
          <a:ln>
            <a:noFill/>
          </a:ln>
        </p:spPr>
      </p:pic>
      <p:pic>
        <p:nvPicPr>
          <p:cNvPr id="9" name="图片 7"/>
          <p:cNvPicPr>
            <a:picLocks noChangeAspect="1"/>
          </p:cNvPicPr>
          <p:nvPr/>
        </p:nvPicPr>
        <p:blipFill>
          <a:blip r:embed="rId2"/>
          <a:stretch>
            <a:fillRect/>
          </a:stretch>
        </p:blipFill>
        <p:spPr>
          <a:xfrm>
            <a:off x="7156450" y="2200275"/>
            <a:ext cx="1909445" cy="2755900"/>
          </a:xfrm>
          <a:prstGeom prst="rect">
            <a:avLst/>
          </a:prstGeom>
          <a:noFill/>
          <a:ln>
            <a:noFill/>
          </a:ln>
        </p:spPr>
      </p:pic>
      <p:sp>
        <p:nvSpPr>
          <p:cNvPr id="11" name="文本框 10"/>
          <p:cNvSpPr txBox="1"/>
          <p:nvPr/>
        </p:nvSpPr>
        <p:spPr>
          <a:xfrm>
            <a:off x="6011545" y="5125085"/>
            <a:ext cx="4198620" cy="737235"/>
          </a:xfrm>
          <a:prstGeom prst="rect">
            <a:avLst/>
          </a:prstGeom>
          <a:noFill/>
        </p:spPr>
        <p:txBody>
          <a:bodyPr wrap="square" rtlCol="0">
            <a:spAutoFit/>
          </a:bodyPr>
          <a:p>
            <a:pPr algn="ctr">
              <a:lnSpc>
                <a:spcPct val="150000"/>
              </a:lnSpc>
            </a:pPr>
            <a:r>
              <a:rPr lang="zh-CN" altLang="en-US" sz="14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rPr>
              <a:t>李世蓉</a:t>
            </a:r>
            <a:endParaRPr lang="zh-CN" altLang="en-US" sz="14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重庆大学房地产教授，前CIOB全球主席</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33015" y="271896"/>
            <a:ext cx="3843994" cy="521970"/>
            <a:chOff x="233015" y="143560"/>
            <a:chExt cx="3843994" cy="521970"/>
          </a:xfrm>
        </p:grpSpPr>
        <p:grpSp>
          <p:nvGrpSpPr>
            <p:cNvPr id="4" name="组合 3"/>
            <p:cNvGrpSpPr/>
            <p:nvPr/>
          </p:nvGrpSpPr>
          <p:grpSpPr>
            <a:xfrm>
              <a:off x="233015" y="237056"/>
              <a:ext cx="440753" cy="336228"/>
              <a:chOff x="152805" y="297654"/>
              <a:chExt cx="608792" cy="464416"/>
            </a:xfrm>
          </p:grpSpPr>
          <p:sp>
            <p:nvSpPr>
              <p:cNvPr id="6" name="矩形: 圆角 5"/>
              <p:cNvSpPr/>
              <p:nvPr/>
            </p:nvSpPr>
            <p:spPr>
              <a:xfrm rot="2700000">
                <a:off x="152805" y="297654"/>
                <a:ext cx="464416" cy="464416"/>
              </a:xfrm>
              <a:prstGeom prst="roundRect">
                <a:avLst/>
              </a:prstGeom>
              <a:noFill/>
              <a:ln w="38100">
                <a:solidFill>
                  <a:srgbClr val="334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7" name="矩形: 圆角 6"/>
              <p:cNvSpPr/>
              <p:nvPr/>
            </p:nvSpPr>
            <p:spPr>
              <a:xfrm rot="2700000">
                <a:off x="297181" y="297654"/>
                <a:ext cx="464416" cy="464416"/>
              </a:xfrm>
              <a:prstGeom prst="roundRec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5" name="TextBox 11"/>
            <p:cNvSpPr txBox="1"/>
            <p:nvPr/>
          </p:nvSpPr>
          <p:spPr>
            <a:xfrm>
              <a:off x="726114" y="143560"/>
              <a:ext cx="3350895" cy="521970"/>
            </a:xfrm>
            <a:prstGeom prst="rect">
              <a:avLst/>
            </a:prstGeom>
            <a:noFill/>
          </p:spPr>
          <p:txBody>
            <a:bodyPr wrap="non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知名校友</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商界</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政界</a:t>
              </a:r>
              <a:endPar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endParaRPr>
            </a:p>
          </p:txBody>
        </p:sp>
      </p:grpSp>
      <p:sp>
        <p:nvSpPr>
          <p:cNvPr id="15" name="矩形 14"/>
          <p:cNvSpPr/>
          <p:nvPr/>
        </p:nvSpPr>
        <p:spPr>
          <a:xfrm>
            <a:off x="1066800" y="3787775"/>
            <a:ext cx="2743200" cy="1618615"/>
          </a:xfrm>
          <a:prstGeom prst="rect">
            <a:avLst/>
          </a:prstGeom>
        </p:spPr>
        <p:txBody>
          <a:bodyPr wrap="square">
            <a:spAutoFit/>
          </a:bodyPr>
          <a:lstStyle/>
          <a:p>
            <a:pPr lvl="0" algn="ctr">
              <a:lnSpc>
                <a:spcPct val="150000"/>
              </a:lnSpc>
            </a:pPr>
            <a:r>
              <a:rPr lang="zh-CN" altLang="en-US" sz="2000" b="1" dirty="0">
                <a:solidFill>
                  <a:prstClr val="white"/>
                </a:solidFill>
                <a:latin typeface="思源宋体 CN" panose="02020400000000000000" pitchFamily="18" charset="-122"/>
                <a:ea typeface="思源宋体 CN" panose="02020400000000000000" pitchFamily="18" charset="-122"/>
              </a:rPr>
              <a:t>添加标题</a:t>
            </a:r>
            <a:endParaRPr lang="en-US" altLang="zh-CN" sz="2000" b="1" dirty="0">
              <a:solidFill>
                <a:prstClr val="white"/>
              </a:solidFill>
              <a:latin typeface="思源宋体 CN" panose="02020400000000000000" pitchFamily="18" charset="-122"/>
              <a:ea typeface="思源宋体 CN" panose="02020400000000000000" pitchFamily="18" charset="-122"/>
            </a:endParaRPr>
          </a:p>
          <a:p>
            <a:pPr lvl="0" algn="ctr">
              <a:lnSpc>
                <a:spcPct val="150000"/>
              </a:lnSpc>
            </a:pPr>
            <a:r>
              <a:rPr lang="zh-CN" altLang="en-US" sz="1600" dirty="0">
                <a:solidFill>
                  <a:prstClr val="white"/>
                </a:solidFill>
                <a:latin typeface="思源宋体 CN" panose="02020400000000000000" pitchFamily="18" charset="-122"/>
                <a:ea typeface="思源宋体 CN" panose="02020400000000000000" pitchFamily="18" charset="-122"/>
              </a:rPr>
              <a:t>此处添加合适文字加以说明，可根据自己的需要适当地调整文字大小或颜色等属性。</a:t>
            </a:r>
            <a:endParaRPr lang="zh-CN" altLang="en-US" sz="1600" dirty="0">
              <a:solidFill>
                <a:prstClr val="white"/>
              </a:solidFill>
              <a:latin typeface="思源宋体 CN" panose="02020400000000000000" pitchFamily="18" charset="-122"/>
              <a:ea typeface="思源宋体 CN" panose="02020400000000000000" pitchFamily="18" charset="-122"/>
            </a:endParaRPr>
          </a:p>
        </p:txBody>
      </p:sp>
      <p:sp>
        <p:nvSpPr>
          <p:cNvPr id="28" name="圆: 空心 27"/>
          <p:cNvSpPr/>
          <p:nvPr/>
        </p:nvSpPr>
        <p:spPr>
          <a:xfrm>
            <a:off x="10689722" y="4956476"/>
            <a:ext cx="2149640" cy="2149640"/>
          </a:xfrm>
          <a:prstGeom prst="donu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00" name="文本框 99"/>
          <p:cNvSpPr txBox="1"/>
          <p:nvPr/>
        </p:nvSpPr>
        <p:spPr>
          <a:xfrm>
            <a:off x="267970" y="4669155"/>
            <a:ext cx="5080000" cy="1060450"/>
          </a:xfrm>
          <a:prstGeom prst="rect">
            <a:avLst/>
          </a:prstGeom>
          <a:noFill/>
          <a:ln w="9525">
            <a:noFill/>
          </a:ln>
        </p:spPr>
        <p:txBody>
          <a:bodyPr>
            <a:spAutoFit/>
          </a:bodyPr>
          <a:p>
            <a:pPr marL="269875" indent="-269875" algn="ctr">
              <a:lnSpc>
                <a:spcPct val="150000"/>
              </a:lnSpc>
            </a:pPr>
            <a:r>
              <a:rPr lang="en-US" sz="14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rPr>
              <a:t>Nick Candy</a:t>
            </a:r>
            <a:endParaRPr lang="en-US" sz="14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endParaRPr>
          </a:p>
          <a:p>
            <a:pPr marL="269875" indent="-269875" algn="ctr">
              <a:lnSpc>
                <a:spcPct val="150000"/>
              </a:lnSpc>
            </a:pPr>
            <a:r>
              <a:rPr lang="en-US" altLang="zh-CN" sz="1400" b="0">
                <a:latin typeface="微软雅黑" panose="020B0503020204020204" pitchFamily="34" charset="-122"/>
                <a:ea typeface="微软雅黑" panose="020B0503020204020204" pitchFamily="34" charset="-122"/>
                <a:cs typeface="微软雅黑" panose="020B0503020204020204" pitchFamily="34" charset="-122"/>
              </a:rPr>
              <a:t>——</a:t>
            </a:r>
            <a:r>
              <a:rPr lang="zh-CN" sz="1400" b="0">
                <a:latin typeface="微软雅黑" panose="020B0503020204020204" pitchFamily="34" charset="-122"/>
                <a:ea typeface="微软雅黑" panose="020B0503020204020204" pitchFamily="34" charset="-122"/>
                <a:cs typeface="微软雅黑" panose="020B0503020204020204" pitchFamily="34" charset="-122"/>
              </a:rPr>
              <a:t>高端地产开发商，海德公园一号开发公司</a:t>
            </a:r>
            <a:r>
              <a:rPr lang="en-US" sz="1400" b="0">
                <a:latin typeface="微软雅黑" panose="020B0503020204020204" pitchFamily="34" charset="-122"/>
                <a:ea typeface="微软雅黑" panose="020B0503020204020204" pitchFamily="34" charset="-122"/>
                <a:cs typeface="微软雅黑" panose="020B0503020204020204" pitchFamily="34" charset="-122"/>
              </a:rPr>
              <a:t>Candy &amp; Candy, London </a:t>
            </a:r>
            <a:r>
              <a:rPr lang="zh-CN" sz="1400" b="0">
                <a:latin typeface="微软雅黑" panose="020B0503020204020204" pitchFamily="34" charset="-122"/>
                <a:ea typeface="微软雅黑" panose="020B0503020204020204" pitchFamily="34" charset="-122"/>
                <a:cs typeface="微软雅黑" panose="020B0503020204020204" pitchFamily="34" charset="-122"/>
              </a:rPr>
              <a:t>联合创始人</a:t>
            </a:r>
            <a:r>
              <a:rPr lang="en-US" altLang="zh-CN" sz="1400" b="0">
                <a:latin typeface="微软雅黑" panose="020B0503020204020204" pitchFamily="34" charset="-122"/>
                <a:ea typeface="微软雅黑" panose="020B0503020204020204" pitchFamily="34" charset="-122"/>
                <a:cs typeface="微软雅黑" panose="020B0503020204020204" pitchFamily="34" charset="-122"/>
              </a:rPr>
              <a:t>&amp;</a:t>
            </a:r>
            <a:r>
              <a:rPr lang="en-US" sz="1400" b="0">
                <a:latin typeface="微软雅黑" panose="020B0503020204020204" pitchFamily="34" charset="-122"/>
                <a:ea typeface="微软雅黑" panose="020B0503020204020204" pitchFamily="34" charset="-122"/>
                <a:cs typeface="微软雅黑" panose="020B0503020204020204" pitchFamily="34" charset="-122"/>
              </a:rPr>
              <a:t>CEO</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图片 8"/>
          <p:cNvPicPr>
            <a:picLocks noChangeAspect="1"/>
          </p:cNvPicPr>
          <p:nvPr/>
        </p:nvPicPr>
        <p:blipFill>
          <a:blip r:embed="rId1"/>
          <a:stretch>
            <a:fillRect/>
          </a:stretch>
        </p:blipFill>
        <p:spPr>
          <a:xfrm>
            <a:off x="1181100" y="1581150"/>
            <a:ext cx="3253740" cy="2928620"/>
          </a:xfrm>
          <a:prstGeom prst="rect">
            <a:avLst/>
          </a:prstGeom>
          <a:noFill/>
          <a:ln>
            <a:noFill/>
          </a:ln>
        </p:spPr>
      </p:pic>
      <p:pic>
        <p:nvPicPr>
          <p:cNvPr id="12" name="图片 9"/>
          <p:cNvPicPr>
            <a:picLocks noChangeAspect="1"/>
          </p:cNvPicPr>
          <p:nvPr/>
        </p:nvPicPr>
        <p:blipFill>
          <a:blip r:embed="rId2"/>
          <a:stretch>
            <a:fillRect/>
          </a:stretch>
        </p:blipFill>
        <p:spPr>
          <a:xfrm>
            <a:off x="7959725" y="1696720"/>
            <a:ext cx="2165350" cy="2813050"/>
          </a:xfrm>
          <a:prstGeom prst="rect">
            <a:avLst/>
          </a:prstGeom>
          <a:noFill/>
          <a:ln>
            <a:noFill/>
          </a:ln>
        </p:spPr>
      </p:pic>
      <p:sp>
        <p:nvSpPr>
          <p:cNvPr id="13" name="文本框 12"/>
          <p:cNvSpPr txBox="1"/>
          <p:nvPr/>
        </p:nvSpPr>
        <p:spPr>
          <a:xfrm>
            <a:off x="7802880" y="4797425"/>
            <a:ext cx="2696845" cy="1060450"/>
          </a:xfrm>
          <a:prstGeom prst="rect">
            <a:avLst/>
          </a:prstGeom>
          <a:noFill/>
        </p:spPr>
        <p:txBody>
          <a:bodyPr wrap="square" rtlCol="0">
            <a:spAutoFit/>
          </a:bodyPr>
          <a:p>
            <a:pPr algn="ctr">
              <a:lnSpc>
                <a:spcPct val="150000"/>
              </a:lnSpc>
            </a:pPr>
            <a:r>
              <a:rPr lang="zh-CN" altLang="en-US" sz="14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rPr>
              <a:t>Jan Kavan</a:t>
            </a:r>
            <a:endParaRPr lang="zh-CN" altLang="en-US" sz="14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捷克外交家和政治家，第57届联合国大会主席</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33015" y="271896"/>
            <a:ext cx="4199594" cy="521970"/>
            <a:chOff x="233015" y="143560"/>
            <a:chExt cx="4199594" cy="521970"/>
          </a:xfrm>
        </p:grpSpPr>
        <p:grpSp>
          <p:nvGrpSpPr>
            <p:cNvPr id="4" name="组合 3"/>
            <p:cNvGrpSpPr/>
            <p:nvPr/>
          </p:nvGrpSpPr>
          <p:grpSpPr>
            <a:xfrm>
              <a:off x="233015" y="237056"/>
              <a:ext cx="440753" cy="336228"/>
              <a:chOff x="152805" y="297654"/>
              <a:chExt cx="608792" cy="464416"/>
            </a:xfrm>
          </p:grpSpPr>
          <p:sp>
            <p:nvSpPr>
              <p:cNvPr id="6" name="矩形: 圆角 5"/>
              <p:cNvSpPr/>
              <p:nvPr/>
            </p:nvSpPr>
            <p:spPr>
              <a:xfrm rot="2700000">
                <a:off x="152805" y="297654"/>
                <a:ext cx="464416" cy="464416"/>
              </a:xfrm>
              <a:prstGeom prst="roundRect">
                <a:avLst/>
              </a:prstGeom>
              <a:noFill/>
              <a:ln w="38100">
                <a:solidFill>
                  <a:srgbClr val="334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7" name="矩形: 圆角 6"/>
              <p:cNvSpPr/>
              <p:nvPr/>
            </p:nvSpPr>
            <p:spPr>
              <a:xfrm rot="2700000">
                <a:off x="297181" y="297654"/>
                <a:ext cx="464416" cy="464416"/>
              </a:xfrm>
              <a:prstGeom prst="roundRec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5" name="TextBox 11"/>
            <p:cNvSpPr txBox="1"/>
            <p:nvPr/>
          </p:nvSpPr>
          <p:spPr>
            <a:xfrm>
              <a:off x="726114" y="143560"/>
              <a:ext cx="3706495" cy="521970"/>
            </a:xfrm>
            <a:prstGeom prst="rect">
              <a:avLst/>
            </a:prstGeom>
            <a:noFill/>
          </p:spPr>
          <p:txBody>
            <a:bodyPr wrap="non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知名校友</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文艺界</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体坛</a:t>
              </a:r>
              <a:endPar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endParaRPr>
            </a:p>
          </p:txBody>
        </p:sp>
      </p:grpSp>
      <p:sp>
        <p:nvSpPr>
          <p:cNvPr id="15" name="矩形 14"/>
          <p:cNvSpPr/>
          <p:nvPr/>
        </p:nvSpPr>
        <p:spPr>
          <a:xfrm>
            <a:off x="1066800" y="3787775"/>
            <a:ext cx="2743200" cy="1618615"/>
          </a:xfrm>
          <a:prstGeom prst="rect">
            <a:avLst/>
          </a:prstGeom>
        </p:spPr>
        <p:txBody>
          <a:bodyPr wrap="square">
            <a:spAutoFit/>
          </a:bodyPr>
          <a:lstStyle/>
          <a:p>
            <a:pPr lvl="0" algn="ctr">
              <a:lnSpc>
                <a:spcPct val="150000"/>
              </a:lnSpc>
            </a:pPr>
            <a:r>
              <a:rPr lang="zh-CN" altLang="en-US" sz="2000" b="1" dirty="0">
                <a:solidFill>
                  <a:prstClr val="white"/>
                </a:solidFill>
                <a:latin typeface="思源宋体 CN" panose="02020400000000000000" pitchFamily="18" charset="-122"/>
                <a:ea typeface="思源宋体 CN" panose="02020400000000000000" pitchFamily="18" charset="-122"/>
              </a:rPr>
              <a:t>添加标题</a:t>
            </a:r>
            <a:endParaRPr lang="en-US" altLang="zh-CN" sz="2000" b="1" dirty="0">
              <a:solidFill>
                <a:prstClr val="white"/>
              </a:solidFill>
              <a:latin typeface="思源宋体 CN" panose="02020400000000000000" pitchFamily="18" charset="-122"/>
              <a:ea typeface="思源宋体 CN" panose="02020400000000000000" pitchFamily="18" charset="-122"/>
            </a:endParaRPr>
          </a:p>
          <a:p>
            <a:pPr lvl="0" algn="ctr">
              <a:lnSpc>
                <a:spcPct val="150000"/>
              </a:lnSpc>
            </a:pPr>
            <a:r>
              <a:rPr lang="zh-CN" altLang="en-US" sz="1600" dirty="0">
                <a:solidFill>
                  <a:prstClr val="white"/>
                </a:solidFill>
                <a:latin typeface="思源宋体 CN" panose="02020400000000000000" pitchFamily="18" charset="-122"/>
                <a:ea typeface="思源宋体 CN" panose="02020400000000000000" pitchFamily="18" charset="-122"/>
              </a:rPr>
              <a:t>此处添加合适文字加以说明，可根据自己的需要适当地调整文字大小或颜色等属性。</a:t>
            </a:r>
            <a:endParaRPr lang="zh-CN" altLang="en-US" sz="1600" dirty="0">
              <a:solidFill>
                <a:prstClr val="white"/>
              </a:solidFill>
              <a:latin typeface="思源宋体 CN" panose="02020400000000000000" pitchFamily="18" charset="-122"/>
              <a:ea typeface="思源宋体 CN" panose="02020400000000000000" pitchFamily="18" charset="-122"/>
            </a:endParaRPr>
          </a:p>
        </p:txBody>
      </p:sp>
      <p:sp>
        <p:nvSpPr>
          <p:cNvPr id="28" name="圆: 空心 27"/>
          <p:cNvSpPr/>
          <p:nvPr/>
        </p:nvSpPr>
        <p:spPr>
          <a:xfrm>
            <a:off x="10689722" y="4956476"/>
            <a:ext cx="2149640" cy="2149640"/>
          </a:xfrm>
          <a:prstGeom prst="donu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00" name="文本框 99"/>
          <p:cNvSpPr txBox="1"/>
          <p:nvPr/>
        </p:nvSpPr>
        <p:spPr>
          <a:xfrm>
            <a:off x="267970" y="5106035"/>
            <a:ext cx="5080000" cy="737235"/>
          </a:xfrm>
          <a:prstGeom prst="rect">
            <a:avLst/>
          </a:prstGeom>
          <a:noFill/>
          <a:ln w="9525">
            <a:noFill/>
          </a:ln>
        </p:spPr>
        <p:txBody>
          <a:bodyPr>
            <a:spAutoFit/>
          </a:bodyPr>
          <a:p>
            <a:pPr marL="269875" indent="-269875" algn="ctr">
              <a:lnSpc>
                <a:spcPct val="150000"/>
              </a:lnSpc>
            </a:pPr>
            <a:r>
              <a:rPr lang="en-US" sz="14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rPr>
              <a:t>Jamie Cullum（杰米·卡伦）</a:t>
            </a:r>
            <a:endParaRPr lang="en-US" sz="14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endParaRPr>
          </a:p>
          <a:p>
            <a:pPr marL="269875" indent="-269875" algn="ctr">
              <a:lnSpc>
                <a:spcPct val="150000"/>
              </a:lnSpc>
            </a:pPr>
            <a:r>
              <a:rPr 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——爵士钢琴家兼歌手，代表作Twentysomething</a:t>
            </a:r>
            <a:endParaRPr 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0"/>
          <p:cNvPicPr>
            <a:picLocks noChangeAspect="1"/>
          </p:cNvPicPr>
          <p:nvPr/>
        </p:nvPicPr>
        <p:blipFill>
          <a:blip r:embed="rId1"/>
          <a:stretch>
            <a:fillRect/>
          </a:stretch>
        </p:blipFill>
        <p:spPr>
          <a:xfrm>
            <a:off x="1731010" y="1508760"/>
            <a:ext cx="2408555" cy="3517900"/>
          </a:xfrm>
          <a:prstGeom prst="rect">
            <a:avLst/>
          </a:prstGeom>
          <a:noFill/>
          <a:ln>
            <a:noFill/>
          </a:ln>
        </p:spPr>
      </p:pic>
      <p:pic>
        <p:nvPicPr>
          <p:cNvPr id="11" name="图片 11"/>
          <p:cNvPicPr>
            <a:picLocks noChangeAspect="1"/>
          </p:cNvPicPr>
          <p:nvPr/>
        </p:nvPicPr>
        <p:blipFill>
          <a:blip r:embed="rId2"/>
          <a:stretch>
            <a:fillRect/>
          </a:stretch>
        </p:blipFill>
        <p:spPr>
          <a:xfrm>
            <a:off x="7094220" y="1509395"/>
            <a:ext cx="3436620" cy="3517265"/>
          </a:xfrm>
          <a:prstGeom prst="rect">
            <a:avLst/>
          </a:prstGeom>
          <a:noFill/>
          <a:ln>
            <a:noFill/>
          </a:ln>
        </p:spPr>
      </p:pic>
      <p:sp>
        <p:nvSpPr>
          <p:cNvPr id="8" name="文本框 7"/>
          <p:cNvSpPr txBox="1"/>
          <p:nvPr/>
        </p:nvSpPr>
        <p:spPr>
          <a:xfrm>
            <a:off x="7473950" y="5106035"/>
            <a:ext cx="2677795" cy="737235"/>
          </a:xfrm>
          <a:prstGeom prst="rect">
            <a:avLst/>
          </a:prstGeom>
          <a:noFill/>
        </p:spPr>
        <p:txBody>
          <a:bodyPr wrap="square" rtlCol="0">
            <a:spAutoFit/>
          </a:bodyPr>
          <a:p>
            <a:pPr algn="ctr">
              <a:lnSpc>
                <a:spcPct val="150000"/>
              </a:lnSpc>
            </a:pPr>
            <a:r>
              <a:rPr lang="zh-CN" altLang="en-US" sz="14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rPr>
              <a:t>Anna Watkins</a:t>
            </a:r>
            <a:endParaRPr lang="zh-CN" altLang="en-US" sz="14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伦敦奥运会赛艇冠军</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5210810" y="1168400"/>
            <a:ext cx="4842510" cy="2726055"/>
          </a:xfrm>
          <a:prstGeom prst="rect">
            <a:avLst/>
          </a:prstGeom>
        </p:spPr>
      </p:pic>
      <p:grpSp>
        <p:nvGrpSpPr>
          <p:cNvPr id="3" name="组合 2"/>
          <p:cNvGrpSpPr/>
          <p:nvPr/>
        </p:nvGrpSpPr>
        <p:grpSpPr>
          <a:xfrm>
            <a:off x="233015" y="271896"/>
            <a:ext cx="2416514" cy="521970"/>
            <a:chOff x="233015" y="143560"/>
            <a:chExt cx="2416514" cy="521970"/>
          </a:xfrm>
        </p:grpSpPr>
        <p:grpSp>
          <p:nvGrpSpPr>
            <p:cNvPr id="4" name="组合 3"/>
            <p:cNvGrpSpPr/>
            <p:nvPr/>
          </p:nvGrpSpPr>
          <p:grpSpPr>
            <a:xfrm>
              <a:off x="233015" y="237056"/>
              <a:ext cx="440753" cy="336228"/>
              <a:chOff x="152805" y="297654"/>
              <a:chExt cx="608792" cy="464416"/>
            </a:xfrm>
          </p:grpSpPr>
          <p:sp>
            <p:nvSpPr>
              <p:cNvPr id="6" name="矩形: 圆角 5"/>
              <p:cNvSpPr/>
              <p:nvPr/>
            </p:nvSpPr>
            <p:spPr>
              <a:xfrm rot="2700000">
                <a:off x="152805" y="297654"/>
                <a:ext cx="464416" cy="464416"/>
              </a:xfrm>
              <a:prstGeom prst="roundRect">
                <a:avLst/>
              </a:prstGeom>
              <a:noFill/>
              <a:ln w="38100">
                <a:solidFill>
                  <a:srgbClr val="334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7" name="矩形: 圆角 6"/>
              <p:cNvSpPr/>
              <p:nvPr/>
            </p:nvSpPr>
            <p:spPr>
              <a:xfrm rot="2700000">
                <a:off x="297181" y="297654"/>
                <a:ext cx="464416" cy="464416"/>
              </a:xfrm>
              <a:prstGeom prst="roundRec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5" name="TextBox 11"/>
            <p:cNvSpPr txBox="1"/>
            <p:nvPr/>
          </p:nvSpPr>
          <p:spPr>
            <a:xfrm>
              <a:off x="726114" y="143560"/>
              <a:ext cx="1923415" cy="521970"/>
            </a:xfrm>
            <a:prstGeom prst="rect">
              <a:avLst/>
            </a:prstGeom>
            <a:noFill/>
          </p:spPr>
          <p:txBody>
            <a:bodyPr wrap="non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校</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园</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一</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览</a:t>
              </a:r>
              <a:endPar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endParaRPr>
            </a:p>
          </p:txBody>
        </p:sp>
      </p:grpSp>
      <p:sp>
        <p:nvSpPr>
          <p:cNvPr id="15" name="矩形 14"/>
          <p:cNvSpPr/>
          <p:nvPr/>
        </p:nvSpPr>
        <p:spPr>
          <a:xfrm>
            <a:off x="1066800" y="3787775"/>
            <a:ext cx="2743200" cy="1618615"/>
          </a:xfrm>
          <a:prstGeom prst="rect">
            <a:avLst/>
          </a:prstGeom>
        </p:spPr>
        <p:txBody>
          <a:bodyPr wrap="square">
            <a:spAutoFit/>
          </a:bodyPr>
          <a:lstStyle/>
          <a:p>
            <a:pPr lvl="0" algn="ctr">
              <a:lnSpc>
                <a:spcPct val="150000"/>
              </a:lnSpc>
            </a:pPr>
            <a:r>
              <a:rPr lang="zh-CN" altLang="en-US" sz="2000" b="1" dirty="0">
                <a:solidFill>
                  <a:prstClr val="white"/>
                </a:solidFill>
                <a:latin typeface="思源宋体 CN" panose="02020400000000000000" pitchFamily="18" charset="-122"/>
                <a:ea typeface="思源宋体 CN" panose="02020400000000000000" pitchFamily="18" charset="-122"/>
              </a:rPr>
              <a:t>添加标题</a:t>
            </a:r>
            <a:endParaRPr lang="en-US" altLang="zh-CN" sz="2000" b="1" dirty="0">
              <a:solidFill>
                <a:prstClr val="white"/>
              </a:solidFill>
              <a:latin typeface="思源宋体 CN" panose="02020400000000000000" pitchFamily="18" charset="-122"/>
              <a:ea typeface="思源宋体 CN" panose="02020400000000000000" pitchFamily="18" charset="-122"/>
            </a:endParaRPr>
          </a:p>
          <a:p>
            <a:pPr lvl="0" algn="ctr">
              <a:lnSpc>
                <a:spcPct val="150000"/>
              </a:lnSpc>
            </a:pPr>
            <a:r>
              <a:rPr lang="zh-CN" altLang="en-US" sz="1600" dirty="0">
                <a:solidFill>
                  <a:prstClr val="white"/>
                </a:solidFill>
                <a:latin typeface="思源宋体 CN" panose="02020400000000000000" pitchFamily="18" charset="-122"/>
                <a:ea typeface="思源宋体 CN" panose="02020400000000000000" pitchFamily="18" charset="-122"/>
              </a:rPr>
              <a:t>此处添加合适文字加以说明，可根据自己的需要适当地调整文字大小或颜色等属性。</a:t>
            </a:r>
            <a:endParaRPr lang="zh-CN" altLang="en-US" sz="1600" dirty="0">
              <a:solidFill>
                <a:prstClr val="white"/>
              </a:solidFill>
              <a:latin typeface="思源宋体 CN" panose="02020400000000000000" pitchFamily="18" charset="-122"/>
              <a:ea typeface="思源宋体 CN" panose="02020400000000000000" pitchFamily="18" charset="-122"/>
            </a:endParaRPr>
          </a:p>
        </p:txBody>
      </p:sp>
      <p:sp>
        <p:nvSpPr>
          <p:cNvPr id="28" name="圆: 空心 27"/>
          <p:cNvSpPr/>
          <p:nvPr/>
        </p:nvSpPr>
        <p:spPr>
          <a:xfrm>
            <a:off x="10689722" y="4956476"/>
            <a:ext cx="2149640" cy="2149640"/>
          </a:xfrm>
          <a:prstGeom prst="donu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pic>
        <p:nvPicPr>
          <p:cNvPr id="12" name="图片 11"/>
          <p:cNvPicPr>
            <a:picLocks noChangeAspect="1"/>
          </p:cNvPicPr>
          <p:nvPr/>
        </p:nvPicPr>
        <p:blipFill>
          <a:blip r:embed="rId2"/>
          <a:stretch>
            <a:fillRect/>
          </a:stretch>
        </p:blipFill>
        <p:spPr>
          <a:xfrm>
            <a:off x="572135" y="3979545"/>
            <a:ext cx="4471670" cy="2878455"/>
          </a:xfrm>
          <a:prstGeom prst="rect">
            <a:avLst/>
          </a:prstGeom>
        </p:spPr>
      </p:pic>
      <p:pic>
        <p:nvPicPr>
          <p:cNvPr id="29" name="图片 28"/>
          <p:cNvPicPr>
            <a:picLocks noChangeAspect="1"/>
          </p:cNvPicPr>
          <p:nvPr/>
        </p:nvPicPr>
        <p:blipFill>
          <a:blip r:embed="rId3"/>
          <a:stretch>
            <a:fillRect/>
          </a:stretch>
        </p:blipFill>
        <p:spPr>
          <a:xfrm>
            <a:off x="593090" y="1168400"/>
            <a:ext cx="4471035" cy="2726055"/>
          </a:xfrm>
          <a:prstGeom prst="rect">
            <a:avLst/>
          </a:prstGeom>
        </p:spPr>
      </p:pic>
      <p:pic>
        <p:nvPicPr>
          <p:cNvPr id="30" name="图片 29"/>
          <p:cNvPicPr>
            <a:picLocks noChangeAspect="1"/>
          </p:cNvPicPr>
          <p:nvPr/>
        </p:nvPicPr>
        <p:blipFill>
          <a:blip r:embed="rId4"/>
          <a:stretch>
            <a:fillRect/>
          </a:stretch>
        </p:blipFill>
        <p:spPr>
          <a:xfrm>
            <a:off x="5170170" y="3979545"/>
            <a:ext cx="4870450" cy="28784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34A57"/>
        </a:solidFill>
        <a:effectLst/>
      </p:bgPr>
    </p:bg>
    <p:spTree>
      <p:nvGrpSpPr>
        <p:cNvPr id="1" name=""/>
        <p:cNvGrpSpPr/>
        <p:nvPr/>
      </p:nvGrpSpPr>
      <p:grpSpPr>
        <a:xfrm>
          <a:off x="0" y="0"/>
          <a:ext cx="0" cy="0"/>
          <a:chOff x="0" y="0"/>
          <a:chExt cx="0" cy="0"/>
        </a:xfrm>
      </p:grpSpPr>
      <p:sp>
        <p:nvSpPr>
          <p:cNvPr id="104" name="椭圆 103"/>
          <p:cNvSpPr/>
          <p:nvPr/>
        </p:nvSpPr>
        <p:spPr>
          <a:xfrm>
            <a:off x="721893" y="1876927"/>
            <a:ext cx="930442" cy="930442"/>
          </a:xfrm>
          <a:prstGeom prst="ellipse">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6" name="圆: 空心 5"/>
          <p:cNvSpPr/>
          <p:nvPr/>
        </p:nvSpPr>
        <p:spPr>
          <a:xfrm>
            <a:off x="10924672" y="5454316"/>
            <a:ext cx="2149640" cy="2149640"/>
          </a:xfrm>
          <a:prstGeom prst="donu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7" name="椭圆 6"/>
          <p:cNvSpPr/>
          <p:nvPr/>
        </p:nvSpPr>
        <p:spPr>
          <a:xfrm>
            <a:off x="7736306" y="-1572126"/>
            <a:ext cx="5001126" cy="5001126"/>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56" name="组合 55"/>
          <p:cNvGrpSpPr/>
          <p:nvPr/>
        </p:nvGrpSpPr>
        <p:grpSpPr>
          <a:xfrm>
            <a:off x="10106526" y="441158"/>
            <a:ext cx="640349" cy="1223218"/>
            <a:chOff x="10162674" y="425116"/>
            <a:chExt cx="953169" cy="1820778"/>
          </a:xfrm>
        </p:grpSpPr>
        <p:grpSp>
          <p:nvGrpSpPr>
            <p:cNvPr id="34" name="组合 33"/>
            <p:cNvGrpSpPr/>
            <p:nvPr/>
          </p:nvGrpSpPr>
          <p:grpSpPr>
            <a:xfrm>
              <a:off x="10162674" y="425116"/>
              <a:ext cx="953169" cy="858251"/>
              <a:chOff x="6448926" y="457200"/>
              <a:chExt cx="953169" cy="858251"/>
            </a:xfrm>
          </p:grpSpPr>
          <p:grpSp>
            <p:nvGrpSpPr>
              <p:cNvPr id="18" name="组合 17"/>
              <p:cNvGrpSpPr/>
              <p:nvPr/>
            </p:nvGrpSpPr>
            <p:grpSpPr>
              <a:xfrm>
                <a:off x="6448926" y="457200"/>
                <a:ext cx="953169" cy="136358"/>
                <a:chOff x="6448926" y="457200"/>
                <a:chExt cx="953169" cy="136358"/>
              </a:xfrm>
            </p:grpSpPr>
            <p:sp>
              <p:nvSpPr>
                <p:cNvPr id="8" name="椭圆 7"/>
                <p:cNvSpPr/>
                <p:nvPr/>
              </p:nvSpPr>
              <p:spPr>
                <a:xfrm>
                  <a:off x="644892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椭圆 8"/>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6" name="椭圆 15"/>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7" name="椭圆 16"/>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19" name="组合 18"/>
              <p:cNvGrpSpPr/>
              <p:nvPr/>
            </p:nvGrpSpPr>
            <p:grpSpPr>
              <a:xfrm>
                <a:off x="6448926" y="697831"/>
                <a:ext cx="953169" cy="136358"/>
                <a:chOff x="6448926" y="457200"/>
                <a:chExt cx="953169" cy="136358"/>
              </a:xfrm>
            </p:grpSpPr>
            <p:sp>
              <p:nvSpPr>
                <p:cNvPr id="20" name="椭圆 19"/>
                <p:cNvSpPr/>
                <p:nvPr/>
              </p:nvSpPr>
              <p:spPr>
                <a:xfrm>
                  <a:off x="644892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1" name="椭圆 20"/>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2" name="椭圆 21"/>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3" name="椭圆 22"/>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24" name="组合 23"/>
              <p:cNvGrpSpPr/>
              <p:nvPr/>
            </p:nvGrpSpPr>
            <p:grpSpPr>
              <a:xfrm>
                <a:off x="6448926" y="938462"/>
                <a:ext cx="953169" cy="136358"/>
                <a:chOff x="6448926" y="457200"/>
                <a:chExt cx="953169" cy="136358"/>
              </a:xfrm>
            </p:grpSpPr>
            <p:sp>
              <p:nvSpPr>
                <p:cNvPr id="25" name="椭圆 24"/>
                <p:cNvSpPr/>
                <p:nvPr/>
              </p:nvSpPr>
              <p:spPr>
                <a:xfrm>
                  <a:off x="644892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6" name="椭圆 25"/>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7" name="椭圆 26"/>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8" name="椭圆 27"/>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29" name="组合 28"/>
              <p:cNvGrpSpPr/>
              <p:nvPr/>
            </p:nvGrpSpPr>
            <p:grpSpPr>
              <a:xfrm>
                <a:off x="6448926" y="1179093"/>
                <a:ext cx="953169" cy="136358"/>
                <a:chOff x="6448926" y="457200"/>
                <a:chExt cx="953169" cy="136358"/>
              </a:xfrm>
            </p:grpSpPr>
            <p:sp>
              <p:nvSpPr>
                <p:cNvPr id="30" name="椭圆 29"/>
                <p:cNvSpPr/>
                <p:nvPr/>
              </p:nvSpPr>
              <p:spPr>
                <a:xfrm>
                  <a:off x="644892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1" name="椭圆 30"/>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2" name="椭圆 31"/>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3" name="椭圆 32"/>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grpSp>
          <p:nvGrpSpPr>
            <p:cNvPr id="35" name="组合 34"/>
            <p:cNvGrpSpPr/>
            <p:nvPr/>
          </p:nvGrpSpPr>
          <p:grpSpPr>
            <a:xfrm>
              <a:off x="10162674" y="1387643"/>
              <a:ext cx="953169" cy="858251"/>
              <a:chOff x="6448926" y="457200"/>
              <a:chExt cx="953169" cy="858251"/>
            </a:xfrm>
          </p:grpSpPr>
          <p:grpSp>
            <p:nvGrpSpPr>
              <p:cNvPr id="36" name="组合 35"/>
              <p:cNvGrpSpPr/>
              <p:nvPr/>
            </p:nvGrpSpPr>
            <p:grpSpPr>
              <a:xfrm>
                <a:off x="6448926" y="457200"/>
                <a:ext cx="953169" cy="136358"/>
                <a:chOff x="6448926" y="457200"/>
                <a:chExt cx="953169" cy="136358"/>
              </a:xfrm>
            </p:grpSpPr>
            <p:sp>
              <p:nvSpPr>
                <p:cNvPr id="52" name="椭圆 51"/>
                <p:cNvSpPr/>
                <p:nvPr/>
              </p:nvSpPr>
              <p:spPr>
                <a:xfrm>
                  <a:off x="644892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53" name="椭圆 52"/>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54" name="椭圆 53"/>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55" name="椭圆 54"/>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37" name="组合 36"/>
              <p:cNvGrpSpPr/>
              <p:nvPr/>
            </p:nvGrpSpPr>
            <p:grpSpPr>
              <a:xfrm>
                <a:off x="6448926" y="697831"/>
                <a:ext cx="953169" cy="136358"/>
                <a:chOff x="6448926" y="457200"/>
                <a:chExt cx="953169" cy="136358"/>
              </a:xfrm>
            </p:grpSpPr>
            <p:sp>
              <p:nvSpPr>
                <p:cNvPr id="48" name="椭圆 47"/>
                <p:cNvSpPr/>
                <p:nvPr/>
              </p:nvSpPr>
              <p:spPr>
                <a:xfrm>
                  <a:off x="644892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9" name="椭圆 48"/>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50" name="椭圆 49"/>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51" name="椭圆 50"/>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38" name="组合 37"/>
              <p:cNvGrpSpPr/>
              <p:nvPr/>
            </p:nvGrpSpPr>
            <p:grpSpPr>
              <a:xfrm>
                <a:off x="6448926" y="938462"/>
                <a:ext cx="953169" cy="136358"/>
                <a:chOff x="6448926" y="457200"/>
                <a:chExt cx="953169" cy="136358"/>
              </a:xfrm>
            </p:grpSpPr>
            <p:sp>
              <p:nvSpPr>
                <p:cNvPr id="44" name="椭圆 43"/>
                <p:cNvSpPr/>
                <p:nvPr/>
              </p:nvSpPr>
              <p:spPr>
                <a:xfrm>
                  <a:off x="644892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5" name="椭圆 44"/>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6" name="椭圆 45"/>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7" name="椭圆 46"/>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39" name="组合 38"/>
              <p:cNvGrpSpPr/>
              <p:nvPr/>
            </p:nvGrpSpPr>
            <p:grpSpPr>
              <a:xfrm>
                <a:off x="6448926" y="1179093"/>
                <a:ext cx="953169" cy="136358"/>
                <a:chOff x="6448926" y="457200"/>
                <a:chExt cx="953169" cy="136358"/>
              </a:xfrm>
            </p:grpSpPr>
            <p:sp>
              <p:nvSpPr>
                <p:cNvPr id="40" name="椭圆 39"/>
                <p:cNvSpPr/>
                <p:nvPr/>
              </p:nvSpPr>
              <p:spPr>
                <a:xfrm>
                  <a:off x="644892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1" name="椭圆 40"/>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2" name="椭圆 41"/>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3" name="椭圆 42"/>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grpSp>
      <p:grpSp>
        <p:nvGrpSpPr>
          <p:cNvPr id="57" name="组合 56"/>
          <p:cNvGrpSpPr/>
          <p:nvPr/>
        </p:nvGrpSpPr>
        <p:grpSpPr>
          <a:xfrm rot="16200000" flipH="1">
            <a:off x="889588" y="5622845"/>
            <a:ext cx="488614" cy="1306593"/>
            <a:chOff x="10434944" y="425116"/>
            <a:chExt cx="680899" cy="1820778"/>
          </a:xfrm>
        </p:grpSpPr>
        <p:grpSp>
          <p:nvGrpSpPr>
            <p:cNvPr id="58" name="组合 57"/>
            <p:cNvGrpSpPr/>
            <p:nvPr/>
          </p:nvGrpSpPr>
          <p:grpSpPr>
            <a:xfrm>
              <a:off x="10434944" y="425116"/>
              <a:ext cx="680899" cy="858251"/>
              <a:chOff x="6721196" y="457200"/>
              <a:chExt cx="680899" cy="858251"/>
            </a:xfrm>
          </p:grpSpPr>
          <p:grpSp>
            <p:nvGrpSpPr>
              <p:cNvPr id="80" name="组合 79"/>
              <p:cNvGrpSpPr/>
              <p:nvPr/>
            </p:nvGrpSpPr>
            <p:grpSpPr>
              <a:xfrm>
                <a:off x="6721196" y="457200"/>
                <a:ext cx="680899" cy="136358"/>
                <a:chOff x="6721196" y="457200"/>
                <a:chExt cx="680899" cy="136358"/>
              </a:xfrm>
            </p:grpSpPr>
            <p:sp>
              <p:nvSpPr>
                <p:cNvPr id="97" name="椭圆 96"/>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8" name="椭圆 97"/>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9" name="椭圆 98"/>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81" name="组合 80"/>
              <p:cNvGrpSpPr/>
              <p:nvPr/>
            </p:nvGrpSpPr>
            <p:grpSpPr>
              <a:xfrm>
                <a:off x="6721196" y="697831"/>
                <a:ext cx="680899" cy="136358"/>
                <a:chOff x="6721196" y="457200"/>
                <a:chExt cx="680899" cy="136358"/>
              </a:xfrm>
            </p:grpSpPr>
            <p:sp>
              <p:nvSpPr>
                <p:cNvPr id="93" name="椭圆 92"/>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4" name="椭圆 93"/>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5" name="椭圆 94"/>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82" name="组合 81"/>
              <p:cNvGrpSpPr/>
              <p:nvPr/>
            </p:nvGrpSpPr>
            <p:grpSpPr>
              <a:xfrm>
                <a:off x="6721196" y="938462"/>
                <a:ext cx="680899" cy="136358"/>
                <a:chOff x="6721196" y="457200"/>
                <a:chExt cx="680899" cy="136358"/>
              </a:xfrm>
            </p:grpSpPr>
            <p:sp>
              <p:nvSpPr>
                <p:cNvPr id="89" name="椭圆 88"/>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0" name="椭圆 89"/>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1" name="椭圆 90"/>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83" name="组合 82"/>
              <p:cNvGrpSpPr/>
              <p:nvPr/>
            </p:nvGrpSpPr>
            <p:grpSpPr>
              <a:xfrm>
                <a:off x="6721196" y="1179093"/>
                <a:ext cx="680899" cy="136358"/>
                <a:chOff x="6721196" y="457200"/>
                <a:chExt cx="680899" cy="136358"/>
              </a:xfrm>
            </p:grpSpPr>
            <p:sp>
              <p:nvSpPr>
                <p:cNvPr id="85" name="椭圆 84"/>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86" name="椭圆 85"/>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87" name="椭圆 86"/>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grpSp>
          <p:nvGrpSpPr>
            <p:cNvPr id="59" name="组合 58"/>
            <p:cNvGrpSpPr/>
            <p:nvPr/>
          </p:nvGrpSpPr>
          <p:grpSpPr>
            <a:xfrm>
              <a:off x="10434944" y="1387643"/>
              <a:ext cx="680899" cy="858251"/>
              <a:chOff x="6721196" y="457200"/>
              <a:chExt cx="680899" cy="858251"/>
            </a:xfrm>
          </p:grpSpPr>
          <p:grpSp>
            <p:nvGrpSpPr>
              <p:cNvPr id="60" name="组合 59"/>
              <p:cNvGrpSpPr/>
              <p:nvPr/>
            </p:nvGrpSpPr>
            <p:grpSpPr>
              <a:xfrm>
                <a:off x="6721196" y="457200"/>
                <a:ext cx="680899" cy="136358"/>
                <a:chOff x="6721196" y="457200"/>
                <a:chExt cx="680899" cy="136358"/>
              </a:xfrm>
            </p:grpSpPr>
            <p:sp>
              <p:nvSpPr>
                <p:cNvPr id="77" name="椭圆 76"/>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78" name="椭圆 77"/>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79" name="椭圆 78"/>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61" name="组合 60"/>
              <p:cNvGrpSpPr/>
              <p:nvPr/>
            </p:nvGrpSpPr>
            <p:grpSpPr>
              <a:xfrm>
                <a:off x="6721196" y="697831"/>
                <a:ext cx="680899" cy="136358"/>
                <a:chOff x="6721196" y="457200"/>
                <a:chExt cx="680899" cy="136358"/>
              </a:xfrm>
            </p:grpSpPr>
            <p:sp>
              <p:nvSpPr>
                <p:cNvPr id="73" name="椭圆 72"/>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74" name="椭圆 73"/>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75" name="椭圆 74"/>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62" name="组合 61"/>
              <p:cNvGrpSpPr/>
              <p:nvPr/>
            </p:nvGrpSpPr>
            <p:grpSpPr>
              <a:xfrm>
                <a:off x="6721196" y="938462"/>
                <a:ext cx="680899" cy="136358"/>
                <a:chOff x="6721196" y="457200"/>
                <a:chExt cx="680899" cy="136358"/>
              </a:xfrm>
            </p:grpSpPr>
            <p:sp>
              <p:nvSpPr>
                <p:cNvPr id="69" name="椭圆 68"/>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70" name="椭圆 69"/>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71" name="椭圆 70"/>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63" name="组合 62"/>
              <p:cNvGrpSpPr/>
              <p:nvPr/>
            </p:nvGrpSpPr>
            <p:grpSpPr>
              <a:xfrm>
                <a:off x="6721196" y="1179093"/>
                <a:ext cx="680899" cy="136358"/>
                <a:chOff x="6721196" y="457200"/>
                <a:chExt cx="680899" cy="136358"/>
              </a:xfrm>
            </p:grpSpPr>
            <p:sp>
              <p:nvSpPr>
                <p:cNvPr id="65" name="椭圆 64"/>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66" name="椭圆 65"/>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67" name="椭圆 66"/>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grpSp>
      <p:sp>
        <p:nvSpPr>
          <p:cNvPr id="100" name="椭圆 99"/>
          <p:cNvSpPr/>
          <p:nvPr/>
        </p:nvSpPr>
        <p:spPr>
          <a:xfrm>
            <a:off x="-1074820" y="-866272"/>
            <a:ext cx="2502567" cy="2502567"/>
          </a:xfrm>
          <a:prstGeom prst="ellipse">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01" name="文本框 100"/>
          <p:cNvSpPr txBox="1"/>
          <p:nvPr/>
        </p:nvSpPr>
        <p:spPr>
          <a:xfrm>
            <a:off x="1516396" y="2623470"/>
            <a:ext cx="5526122" cy="132207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8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THANKS</a:t>
            </a:r>
            <a:endParaRPr kumimoji="0" lang="en-US" altLang="zh-CN" sz="8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34A57"/>
        </a:solidFill>
        <a:effectLst/>
      </p:bgPr>
    </p:bg>
    <p:spTree>
      <p:nvGrpSpPr>
        <p:cNvPr id="1" name=""/>
        <p:cNvGrpSpPr/>
        <p:nvPr/>
      </p:nvGrpSpPr>
      <p:grpSpPr>
        <a:xfrm>
          <a:off x="0" y="0"/>
          <a:ext cx="0" cy="0"/>
          <a:chOff x="0" y="0"/>
          <a:chExt cx="0" cy="0"/>
        </a:xfrm>
      </p:grpSpPr>
      <p:grpSp>
        <p:nvGrpSpPr>
          <p:cNvPr id="7" name="组合 6"/>
          <p:cNvGrpSpPr/>
          <p:nvPr/>
        </p:nvGrpSpPr>
        <p:grpSpPr>
          <a:xfrm>
            <a:off x="717570" y="-1627856"/>
            <a:ext cx="3465095" cy="5688363"/>
            <a:chOff x="717570" y="-2077033"/>
            <a:chExt cx="3465095" cy="5688363"/>
          </a:xfrm>
          <a:solidFill>
            <a:srgbClr val="0A3B85"/>
          </a:solidFill>
        </p:grpSpPr>
        <p:grpSp>
          <p:nvGrpSpPr>
            <p:cNvPr id="5" name="组合 4"/>
            <p:cNvGrpSpPr/>
            <p:nvPr/>
          </p:nvGrpSpPr>
          <p:grpSpPr>
            <a:xfrm>
              <a:off x="717570" y="-2077033"/>
              <a:ext cx="3465095" cy="5688363"/>
              <a:chOff x="721893" y="-2077033"/>
              <a:chExt cx="3465095" cy="5688363"/>
            </a:xfrm>
            <a:grpFill/>
          </p:grpSpPr>
          <p:sp>
            <p:nvSpPr>
              <p:cNvPr id="3" name="矩形: 圆角 2"/>
              <p:cNvSpPr/>
              <p:nvPr/>
            </p:nvSpPr>
            <p:spPr>
              <a:xfrm>
                <a:off x="721893" y="-2077033"/>
                <a:ext cx="3465095" cy="568836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 name="椭圆 3"/>
              <p:cNvSpPr/>
              <p:nvPr/>
            </p:nvSpPr>
            <p:spPr>
              <a:xfrm>
                <a:off x="962525" y="353344"/>
                <a:ext cx="2983831" cy="29838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sp>
          <p:nvSpPr>
            <p:cNvPr id="6" name="文本框 5"/>
            <p:cNvSpPr txBox="1"/>
            <p:nvPr/>
          </p:nvSpPr>
          <p:spPr>
            <a:xfrm>
              <a:off x="946471" y="1545467"/>
              <a:ext cx="3007293" cy="1198880"/>
            </a:xfrm>
            <a:prstGeom prst="rect">
              <a:avLst/>
            </a:prstGeom>
            <a:grp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PART/</a:t>
              </a:r>
              <a:r>
                <a:rPr lang="en-US" altLang="zh-CN" sz="7200" dirty="0">
                  <a:solidFill>
                    <a:schemeClr val="bg1"/>
                  </a:solidFill>
                  <a:latin typeface="微软雅黑" panose="020B0503020204020204" pitchFamily="34" charset="-122"/>
                  <a:ea typeface="微软雅黑" panose="020B0503020204020204" pitchFamily="34" charset="-122"/>
                </a:rPr>
                <a:t>01</a:t>
              </a:r>
              <a:endParaRPr lang="en-US" altLang="zh-CN" sz="7200" dirty="0">
                <a:solidFill>
                  <a:schemeClr val="bg1"/>
                </a:solidFill>
                <a:latin typeface="微软雅黑" panose="020B0503020204020204" pitchFamily="34" charset="-122"/>
                <a:ea typeface="微软雅黑" panose="020B0503020204020204" pitchFamily="34" charset="-122"/>
              </a:endParaRPr>
            </a:p>
          </p:txBody>
        </p:sp>
      </p:grpSp>
      <p:sp>
        <p:nvSpPr>
          <p:cNvPr id="8" name="圆: 空心 7"/>
          <p:cNvSpPr/>
          <p:nvPr/>
        </p:nvSpPr>
        <p:spPr>
          <a:xfrm>
            <a:off x="10924672" y="5454316"/>
            <a:ext cx="2149640" cy="2149640"/>
          </a:xfrm>
          <a:prstGeom prst="donu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nvGrpSpPr>
          <p:cNvPr id="9" name="组合 8"/>
          <p:cNvGrpSpPr/>
          <p:nvPr/>
        </p:nvGrpSpPr>
        <p:grpSpPr>
          <a:xfrm rot="16200000" flipH="1">
            <a:off x="889588" y="5622845"/>
            <a:ext cx="488614" cy="1306593"/>
            <a:chOff x="10434944" y="425116"/>
            <a:chExt cx="680899" cy="1820778"/>
          </a:xfrm>
        </p:grpSpPr>
        <p:grpSp>
          <p:nvGrpSpPr>
            <p:cNvPr id="10" name="组合 9"/>
            <p:cNvGrpSpPr/>
            <p:nvPr/>
          </p:nvGrpSpPr>
          <p:grpSpPr>
            <a:xfrm>
              <a:off x="10434944" y="425116"/>
              <a:ext cx="680899" cy="858251"/>
              <a:chOff x="6721196" y="457200"/>
              <a:chExt cx="680899" cy="858251"/>
            </a:xfrm>
          </p:grpSpPr>
          <p:grpSp>
            <p:nvGrpSpPr>
              <p:cNvPr id="28" name="组合 27"/>
              <p:cNvGrpSpPr/>
              <p:nvPr/>
            </p:nvGrpSpPr>
            <p:grpSpPr>
              <a:xfrm>
                <a:off x="6721196" y="457200"/>
                <a:ext cx="680899" cy="136358"/>
                <a:chOff x="6721196" y="457200"/>
                <a:chExt cx="680899" cy="136358"/>
              </a:xfrm>
            </p:grpSpPr>
            <p:sp>
              <p:nvSpPr>
                <p:cNvPr id="41" name="椭圆 40"/>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2" name="椭圆 41"/>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3" name="椭圆 42"/>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29" name="组合 28"/>
              <p:cNvGrpSpPr/>
              <p:nvPr/>
            </p:nvGrpSpPr>
            <p:grpSpPr>
              <a:xfrm>
                <a:off x="6721196" y="697831"/>
                <a:ext cx="680899" cy="136358"/>
                <a:chOff x="6721196" y="457200"/>
                <a:chExt cx="680899" cy="136358"/>
              </a:xfrm>
            </p:grpSpPr>
            <p:sp>
              <p:nvSpPr>
                <p:cNvPr id="38" name="椭圆 37"/>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39" name="椭圆 38"/>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0" name="椭圆 39"/>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30" name="组合 29"/>
              <p:cNvGrpSpPr/>
              <p:nvPr/>
            </p:nvGrpSpPr>
            <p:grpSpPr>
              <a:xfrm>
                <a:off x="6721196" y="938462"/>
                <a:ext cx="680899" cy="136358"/>
                <a:chOff x="6721196" y="457200"/>
                <a:chExt cx="680899" cy="136358"/>
              </a:xfrm>
            </p:grpSpPr>
            <p:sp>
              <p:nvSpPr>
                <p:cNvPr id="35" name="椭圆 34"/>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36" name="椭圆 35"/>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37" name="椭圆 36"/>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31" name="组合 30"/>
              <p:cNvGrpSpPr/>
              <p:nvPr/>
            </p:nvGrpSpPr>
            <p:grpSpPr>
              <a:xfrm>
                <a:off x="6721196" y="1179093"/>
                <a:ext cx="680899" cy="136358"/>
                <a:chOff x="6721196" y="457200"/>
                <a:chExt cx="680899" cy="136358"/>
              </a:xfrm>
            </p:grpSpPr>
            <p:sp>
              <p:nvSpPr>
                <p:cNvPr id="32" name="椭圆 31"/>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33" name="椭圆 32"/>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34" name="椭圆 33"/>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grpSp>
          <p:nvGrpSpPr>
            <p:cNvPr id="11" name="组合 10"/>
            <p:cNvGrpSpPr/>
            <p:nvPr/>
          </p:nvGrpSpPr>
          <p:grpSpPr>
            <a:xfrm>
              <a:off x="10434944" y="1387643"/>
              <a:ext cx="680899" cy="858251"/>
              <a:chOff x="6721196" y="457200"/>
              <a:chExt cx="680899" cy="858251"/>
            </a:xfrm>
          </p:grpSpPr>
          <p:grpSp>
            <p:nvGrpSpPr>
              <p:cNvPr id="12" name="组合 11"/>
              <p:cNvGrpSpPr/>
              <p:nvPr/>
            </p:nvGrpSpPr>
            <p:grpSpPr>
              <a:xfrm>
                <a:off x="6721196" y="457200"/>
                <a:ext cx="680899" cy="136358"/>
                <a:chOff x="6721196" y="457200"/>
                <a:chExt cx="680899" cy="136358"/>
              </a:xfrm>
            </p:grpSpPr>
            <p:sp>
              <p:nvSpPr>
                <p:cNvPr id="25" name="椭圆 24"/>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26" name="椭圆 25"/>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27" name="椭圆 26"/>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13" name="组合 12"/>
              <p:cNvGrpSpPr/>
              <p:nvPr/>
            </p:nvGrpSpPr>
            <p:grpSpPr>
              <a:xfrm>
                <a:off x="6721196" y="697831"/>
                <a:ext cx="680899" cy="136358"/>
                <a:chOff x="6721196" y="457200"/>
                <a:chExt cx="680899" cy="136358"/>
              </a:xfrm>
            </p:grpSpPr>
            <p:sp>
              <p:nvSpPr>
                <p:cNvPr id="22" name="椭圆 21"/>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23" name="椭圆 22"/>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24" name="椭圆 23"/>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14" name="组合 13"/>
              <p:cNvGrpSpPr/>
              <p:nvPr/>
            </p:nvGrpSpPr>
            <p:grpSpPr>
              <a:xfrm>
                <a:off x="6721196" y="938462"/>
                <a:ext cx="680899" cy="136358"/>
                <a:chOff x="6721196" y="457200"/>
                <a:chExt cx="680899" cy="136358"/>
              </a:xfrm>
            </p:grpSpPr>
            <p:sp>
              <p:nvSpPr>
                <p:cNvPr id="19" name="椭圆 18"/>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20" name="椭圆 19"/>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21" name="椭圆 20"/>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15" name="组合 14"/>
              <p:cNvGrpSpPr/>
              <p:nvPr/>
            </p:nvGrpSpPr>
            <p:grpSpPr>
              <a:xfrm>
                <a:off x="6721196" y="1179093"/>
                <a:ext cx="680899" cy="136358"/>
                <a:chOff x="6721196" y="457200"/>
                <a:chExt cx="680899" cy="136358"/>
              </a:xfrm>
            </p:grpSpPr>
            <p:sp>
              <p:nvSpPr>
                <p:cNvPr id="16" name="椭圆 15"/>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17" name="椭圆 16"/>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18" name="椭圆 17"/>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grpSp>
      <p:sp>
        <p:nvSpPr>
          <p:cNvPr id="44" name="TextBox 11"/>
          <p:cNvSpPr txBox="1"/>
          <p:nvPr/>
        </p:nvSpPr>
        <p:spPr>
          <a:xfrm>
            <a:off x="4841809" y="2634516"/>
            <a:ext cx="3166110" cy="829945"/>
          </a:xfrm>
          <a:prstGeom prst="rect">
            <a:avLst/>
          </a:prstGeom>
          <a:noFill/>
        </p:spPr>
        <p:txBody>
          <a:bodyPr wrap="none" rtlCol="0">
            <a:spAutoFit/>
          </a:bodyPr>
          <a:lstStyle/>
          <a:p>
            <a:pPr marL="0" marR="0" lvl="1" indent="0" algn="ctr" defTabSz="1219200" rtl="0" eaLnBrk="1" fontAlgn="auto" latinLnBrk="0" hangingPunct="1">
              <a:lnSpc>
                <a:spcPct val="100000"/>
              </a:lnSpc>
              <a:spcBef>
                <a:spcPts val="0"/>
              </a:spcBef>
              <a:spcAft>
                <a:spcPts val="0"/>
              </a:spcAft>
              <a:buClrTx/>
              <a:buSzTx/>
              <a:buFontTx/>
              <a:buNone/>
              <a:defRPr/>
            </a:pPr>
            <a:r>
              <a:rPr lang="zh-CN" altLang="en-US" sz="4800" b="1" noProof="0" dirty="0">
                <a:solidFill>
                  <a:schemeClr val="bg1"/>
                </a:solidFill>
                <a:latin typeface="微软雅黑" panose="020B0503020204020204" pitchFamily="34" charset="-122"/>
                <a:ea typeface="微软雅黑" panose="020B0503020204020204" pitchFamily="34" charset="-122"/>
              </a:rPr>
              <a:t>学</a:t>
            </a:r>
            <a:r>
              <a:rPr lang="en-US" altLang="zh-CN" sz="4800" b="1" noProof="0" dirty="0">
                <a:solidFill>
                  <a:schemeClr val="bg1"/>
                </a:solidFill>
                <a:latin typeface="微软雅黑" panose="020B0503020204020204" pitchFamily="34" charset="-122"/>
                <a:ea typeface="微软雅黑" panose="020B0503020204020204" pitchFamily="34" charset="-122"/>
              </a:rPr>
              <a:t> </a:t>
            </a:r>
            <a:r>
              <a:rPr lang="zh-CN" altLang="en-US" sz="4800" b="1" noProof="0" dirty="0">
                <a:solidFill>
                  <a:schemeClr val="bg1"/>
                </a:solidFill>
                <a:latin typeface="微软雅黑" panose="020B0503020204020204" pitchFamily="34" charset="-122"/>
                <a:ea typeface="微软雅黑" panose="020B0503020204020204" pitchFamily="34" charset="-122"/>
              </a:rPr>
              <a:t>院</a:t>
            </a:r>
            <a:r>
              <a:rPr lang="en-US" altLang="zh-CN" sz="4800" b="1" noProof="0" dirty="0">
                <a:solidFill>
                  <a:schemeClr val="bg1"/>
                </a:solidFill>
                <a:latin typeface="微软雅黑" panose="020B0503020204020204" pitchFamily="34" charset="-122"/>
                <a:ea typeface="微软雅黑" panose="020B0503020204020204" pitchFamily="34" charset="-122"/>
              </a:rPr>
              <a:t> </a:t>
            </a:r>
            <a:r>
              <a:rPr lang="zh-CN" altLang="en-US" sz="4800" b="1" noProof="0" dirty="0">
                <a:solidFill>
                  <a:schemeClr val="bg1"/>
                </a:solidFill>
                <a:latin typeface="微软雅黑" panose="020B0503020204020204" pitchFamily="34" charset="-122"/>
                <a:ea typeface="微软雅黑" panose="020B0503020204020204" pitchFamily="34" charset="-122"/>
              </a:rPr>
              <a:t>简</a:t>
            </a:r>
            <a:r>
              <a:rPr lang="en-US" altLang="zh-CN" sz="4800" b="1" noProof="0" dirty="0">
                <a:solidFill>
                  <a:schemeClr val="bg1"/>
                </a:solidFill>
                <a:latin typeface="微软雅黑" panose="020B0503020204020204" pitchFamily="34" charset="-122"/>
                <a:ea typeface="微软雅黑" panose="020B0503020204020204" pitchFamily="34" charset="-122"/>
              </a:rPr>
              <a:t> </a:t>
            </a:r>
            <a:r>
              <a:rPr lang="zh-CN" altLang="en-US" sz="4800" b="1" noProof="0" dirty="0">
                <a:solidFill>
                  <a:schemeClr val="bg1"/>
                </a:solidFill>
                <a:latin typeface="微软雅黑" panose="020B0503020204020204" pitchFamily="34" charset="-122"/>
                <a:ea typeface="微软雅黑" panose="020B0503020204020204" pitchFamily="34" charset="-122"/>
              </a:rPr>
              <a:t>介</a:t>
            </a:r>
            <a:endParaRPr lang="zh-CN" altLang="en-US" sz="4800" b="1" noProof="0" dirty="0">
              <a:solidFill>
                <a:schemeClr val="bg1"/>
              </a:solidFill>
              <a:latin typeface="微软雅黑" panose="020B0503020204020204" pitchFamily="34" charset="-122"/>
              <a:ea typeface="微软雅黑" panose="020B0503020204020204" pitchFamily="34" charset="-122"/>
            </a:endParaRPr>
          </a:p>
        </p:txBody>
      </p:sp>
      <p:sp>
        <p:nvSpPr>
          <p:cNvPr id="46" name="椭圆 45"/>
          <p:cNvSpPr/>
          <p:nvPr/>
        </p:nvSpPr>
        <p:spPr>
          <a:xfrm>
            <a:off x="10118560" y="364961"/>
            <a:ext cx="1479882" cy="1479881"/>
          </a:xfrm>
          <a:prstGeom prst="ellipse">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7" name="椭圆 46"/>
          <p:cNvSpPr/>
          <p:nvPr/>
        </p:nvSpPr>
        <p:spPr>
          <a:xfrm>
            <a:off x="9910013" y="1279362"/>
            <a:ext cx="741944" cy="741943"/>
          </a:xfrm>
          <a:prstGeom prst="ellipse">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1"/>
          <p:cNvSpPr/>
          <p:nvPr/>
        </p:nvSpPr>
        <p:spPr>
          <a:xfrm>
            <a:off x="9497060" y="0"/>
            <a:ext cx="2694940" cy="6858000"/>
          </a:xfrm>
          <a:prstGeom prst="roundRect">
            <a:avLst>
              <a:gd name="adj" fmla="val 0"/>
            </a:avLst>
          </a:prstGeom>
          <a:solidFill>
            <a:srgbClr val="334A57"/>
          </a:solidFill>
          <a:ln w="6350" cap="flat" cmpd="sng" algn="ctr">
            <a:noFill/>
            <a:prstDash val="solid"/>
            <a:miter lim="800000"/>
          </a:ln>
          <a:effectLst>
            <a:outerShdw blurRad="762000" algn="ctr" rotWithShape="0">
              <a:prstClr val="black">
                <a:alpha val="15000"/>
              </a:prstClr>
            </a:outerShdw>
          </a:effectLst>
        </p:spPr>
        <p:txBody>
          <a:bodyPr lIns="121926" tIns="60963" rIns="121926" bIns="60963" anchor="ctr"/>
          <a:lstStyle/>
          <a:p>
            <a:pPr algn="ctr" defTabSz="913765">
              <a:defRPr/>
            </a:pPr>
            <a:endParaRPr lang="en-US" sz="900" kern="0" dirty="0">
              <a:solidFill>
                <a:srgbClr val="FFFFFF"/>
              </a:solidFill>
              <a:latin typeface="思源宋体 CN" panose="02020400000000000000" pitchFamily="18" charset="-122"/>
              <a:ea typeface="思源宋体 CN" panose="02020400000000000000" pitchFamily="18" charset="-122"/>
              <a:sym typeface="+mn-lt"/>
            </a:endParaRPr>
          </a:p>
        </p:txBody>
      </p:sp>
      <p:sp>
        <p:nvSpPr>
          <p:cNvPr id="2" name="圆: 空心 1"/>
          <p:cNvSpPr/>
          <p:nvPr/>
        </p:nvSpPr>
        <p:spPr>
          <a:xfrm>
            <a:off x="10924672" y="5454316"/>
            <a:ext cx="2149640" cy="2149640"/>
          </a:xfrm>
          <a:prstGeom prst="donu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nvGrpSpPr>
          <p:cNvPr id="3" name="组合 2"/>
          <p:cNvGrpSpPr/>
          <p:nvPr/>
        </p:nvGrpSpPr>
        <p:grpSpPr>
          <a:xfrm>
            <a:off x="233015" y="271896"/>
            <a:ext cx="2416514" cy="521970"/>
            <a:chOff x="233015" y="143560"/>
            <a:chExt cx="2416514" cy="521970"/>
          </a:xfrm>
        </p:grpSpPr>
        <p:grpSp>
          <p:nvGrpSpPr>
            <p:cNvPr id="4" name="组合 3"/>
            <p:cNvGrpSpPr/>
            <p:nvPr/>
          </p:nvGrpSpPr>
          <p:grpSpPr>
            <a:xfrm>
              <a:off x="233015" y="237056"/>
              <a:ext cx="440753" cy="336228"/>
              <a:chOff x="152805" y="297654"/>
              <a:chExt cx="608792" cy="464416"/>
            </a:xfrm>
          </p:grpSpPr>
          <p:sp>
            <p:nvSpPr>
              <p:cNvPr id="6" name="矩形: 圆角 5"/>
              <p:cNvSpPr/>
              <p:nvPr/>
            </p:nvSpPr>
            <p:spPr>
              <a:xfrm rot="2700000">
                <a:off x="152805" y="297654"/>
                <a:ext cx="464416" cy="464416"/>
              </a:xfrm>
              <a:prstGeom prst="roundRect">
                <a:avLst/>
              </a:prstGeom>
              <a:noFill/>
              <a:ln w="38100">
                <a:solidFill>
                  <a:srgbClr val="334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7" name="矩形: 圆角 6"/>
              <p:cNvSpPr/>
              <p:nvPr/>
            </p:nvSpPr>
            <p:spPr>
              <a:xfrm rot="2700000">
                <a:off x="297181" y="297654"/>
                <a:ext cx="464416" cy="464416"/>
              </a:xfrm>
              <a:prstGeom prst="roundRec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5" name="TextBox 11"/>
            <p:cNvSpPr txBox="1"/>
            <p:nvPr/>
          </p:nvSpPr>
          <p:spPr>
            <a:xfrm>
              <a:off x="726114" y="143560"/>
              <a:ext cx="1923415" cy="521970"/>
            </a:xfrm>
            <a:prstGeom prst="rect">
              <a:avLst/>
            </a:prstGeom>
            <a:noFill/>
          </p:spPr>
          <p:txBody>
            <a:bodyPr wrap="none" rtlCol="0">
              <a:spAutoFit/>
            </a:bodyPr>
            <a:lstStyle/>
            <a:p>
              <a:pPr marL="0" marR="0" lvl="1" indent="0" defTabSz="12192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学</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院</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简</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介</a:t>
              </a:r>
              <a:endPar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endParaRPr>
            </a:p>
          </p:txBody>
        </p:sp>
      </p:grpSp>
      <p:sp>
        <p:nvSpPr>
          <p:cNvPr id="12" name="矩形 11"/>
          <p:cNvSpPr/>
          <p:nvPr/>
        </p:nvSpPr>
        <p:spPr>
          <a:xfrm>
            <a:off x="957943" y="1317173"/>
            <a:ext cx="8548914" cy="4804229"/>
          </a:xfrm>
          <a:prstGeom prst="rect">
            <a:avLst/>
          </a:prstGeom>
          <a:solidFill>
            <a:schemeClr val="bg1"/>
          </a:solidFill>
          <a:ln>
            <a:noFill/>
          </a:ln>
          <a:effectLst>
            <a:outerShdw blurRad="76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pic>
        <p:nvPicPr>
          <p:cNvPr id="14" name="图片 14" descr="9284d4569d97f9f9f06025632e5d498"/>
          <p:cNvPicPr>
            <a:picLocks noChangeAspect="1"/>
          </p:cNvPicPr>
          <p:nvPr/>
        </p:nvPicPr>
        <p:blipFill>
          <a:blip r:embed="rId1"/>
          <a:stretch>
            <a:fillRect/>
          </a:stretch>
        </p:blipFill>
        <p:spPr>
          <a:xfrm>
            <a:off x="0" y="2600960"/>
            <a:ext cx="4909820" cy="2279015"/>
          </a:xfrm>
          <a:prstGeom prst="rect">
            <a:avLst/>
          </a:prstGeom>
        </p:spPr>
      </p:pic>
      <p:sp>
        <p:nvSpPr>
          <p:cNvPr id="13" name="文本框 12"/>
          <p:cNvSpPr txBox="1"/>
          <p:nvPr/>
        </p:nvSpPr>
        <p:spPr>
          <a:xfrm>
            <a:off x="4914265" y="1457960"/>
            <a:ext cx="4592320" cy="4523105"/>
          </a:xfrm>
          <a:prstGeom prst="rect">
            <a:avLst/>
          </a:prstGeom>
          <a:noFill/>
        </p:spPr>
        <p:txBody>
          <a:bodyPr wrap="square" rtlCol="0">
            <a:spAutoFit/>
          </a:bodyPr>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     雷丁大学（University of Reading）位于英国-英格兰南部伯克郡首府雷丁，始建于1892年，曾是牛津大学基督教会学院所创立的分院，后于1926年得到英国皇家宪章授权，成为一所独立大学，</a:t>
            </a:r>
            <a:r>
              <a:rPr lang="en-US" altLang="zh-CN" sz="16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rPr>
              <a:t>是英国著名的红砖大学之一。</a:t>
            </a:r>
            <a:endParaRPr lang="en-US" altLang="zh-CN" sz="16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雷丁大学已成为世界领先的研究型大学，被誉为推动学术边界拓展和引领社会变革的创新者和先行者，</a:t>
            </a:r>
            <a:r>
              <a:rPr lang="en-US" altLang="zh-CN" sz="16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rPr>
              <a:t>大学距离伦敦市中心很近，交通便利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，在享有盛名的校区内新建了品质一流的学生宿舍以及技术先进的教学设施，在2016年泰晤士报高等教育学生体验调查中，</a:t>
            </a:r>
            <a:r>
              <a:rPr lang="en-US" altLang="zh-CN" sz="16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rPr>
              <a:t>雷丁大学在学生评选的英国最佳校园环境排名中高居第3位；</a:t>
            </a:r>
            <a:endParaRPr lang="en-US" altLang="zh-CN" sz="16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2"/>
          <p:cNvPicPr>
            <a:picLocks noChangeAspect="1"/>
          </p:cNvPicPr>
          <p:nvPr/>
        </p:nvPicPr>
        <p:blipFill>
          <a:blip r:embed="rId1"/>
          <a:stretch>
            <a:fillRect/>
          </a:stretch>
        </p:blipFill>
        <p:spPr>
          <a:xfrm>
            <a:off x="6048375" y="4307205"/>
            <a:ext cx="6141720" cy="1213485"/>
          </a:xfrm>
          <a:prstGeom prst="rect">
            <a:avLst/>
          </a:prstGeom>
          <a:noFill/>
          <a:ln>
            <a:noFill/>
          </a:ln>
        </p:spPr>
      </p:pic>
      <p:sp>
        <p:nvSpPr>
          <p:cNvPr id="2" name="圆: 空心 1"/>
          <p:cNvSpPr/>
          <p:nvPr/>
        </p:nvSpPr>
        <p:spPr>
          <a:xfrm>
            <a:off x="10924672" y="5454316"/>
            <a:ext cx="2149640" cy="2149640"/>
          </a:xfrm>
          <a:prstGeom prst="donu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nvGrpSpPr>
          <p:cNvPr id="3" name="组合 2"/>
          <p:cNvGrpSpPr/>
          <p:nvPr/>
        </p:nvGrpSpPr>
        <p:grpSpPr>
          <a:xfrm>
            <a:off x="233015" y="271896"/>
            <a:ext cx="2416514" cy="521970"/>
            <a:chOff x="233015" y="143560"/>
            <a:chExt cx="2416514" cy="521970"/>
          </a:xfrm>
        </p:grpSpPr>
        <p:grpSp>
          <p:nvGrpSpPr>
            <p:cNvPr id="4" name="组合 3"/>
            <p:cNvGrpSpPr/>
            <p:nvPr/>
          </p:nvGrpSpPr>
          <p:grpSpPr>
            <a:xfrm>
              <a:off x="233015" y="237056"/>
              <a:ext cx="440753" cy="336228"/>
              <a:chOff x="152805" y="297654"/>
              <a:chExt cx="608792" cy="464416"/>
            </a:xfrm>
          </p:grpSpPr>
          <p:sp>
            <p:nvSpPr>
              <p:cNvPr id="6" name="矩形: 圆角 5"/>
              <p:cNvSpPr/>
              <p:nvPr/>
            </p:nvSpPr>
            <p:spPr>
              <a:xfrm rot="2700000">
                <a:off x="152805" y="297654"/>
                <a:ext cx="464416" cy="464416"/>
              </a:xfrm>
              <a:prstGeom prst="roundRect">
                <a:avLst/>
              </a:prstGeom>
              <a:noFill/>
              <a:ln w="38100">
                <a:solidFill>
                  <a:srgbClr val="334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7" name="矩形: 圆角 6"/>
              <p:cNvSpPr/>
              <p:nvPr/>
            </p:nvSpPr>
            <p:spPr>
              <a:xfrm rot="2700000">
                <a:off x="297181" y="297654"/>
                <a:ext cx="464416" cy="464416"/>
              </a:xfrm>
              <a:prstGeom prst="roundRec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5" name="TextBox 11"/>
            <p:cNvSpPr txBox="1"/>
            <p:nvPr/>
          </p:nvSpPr>
          <p:spPr>
            <a:xfrm>
              <a:off x="726114" y="143560"/>
              <a:ext cx="1923415" cy="521970"/>
            </a:xfrm>
            <a:prstGeom prst="rect">
              <a:avLst/>
            </a:prstGeom>
            <a:noFill/>
          </p:spPr>
          <p:txBody>
            <a:bodyPr wrap="none" rtlCol="0">
              <a:spAutoFit/>
            </a:bodyPr>
            <a:lstStyle/>
            <a:p>
              <a:pPr marL="0" marR="0" lvl="1" indent="0" defTabSz="12192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学</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院</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简</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介</a:t>
              </a:r>
              <a:endPar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endParaRPr>
            </a:p>
          </p:txBody>
        </p:sp>
      </p:grpSp>
      <p:sp>
        <p:nvSpPr>
          <p:cNvPr id="85" name="文本框 84"/>
          <p:cNvSpPr txBox="1"/>
          <p:nvPr/>
        </p:nvSpPr>
        <p:spPr>
          <a:xfrm>
            <a:off x="10232390" y="3908425"/>
            <a:ext cx="438150" cy="398780"/>
          </a:xfrm>
          <a:prstGeom prst="rect">
            <a:avLst/>
          </a:prstGeom>
          <a:noFill/>
        </p:spPr>
        <p:txBody>
          <a:bodyPr wrap="none" rtlCol="0">
            <a:spAutoFit/>
          </a:bodyPr>
          <a:lstStyle/>
          <a:p>
            <a:pPr marR="0" indent="0" algn="ctr" defTabSz="914400" fontAlgn="auto">
              <a:lnSpc>
                <a:spcPct val="100000"/>
              </a:lnSpc>
              <a:spcBef>
                <a:spcPts val="0"/>
              </a:spcBef>
              <a:spcAft>
                <a:spcPts val="0"/>
              </a:spcAft>
              <a:buClrTx/>
              <a:buSzTx/>
              <a:buFontTx/>
              <a:buNone/>
              <a:defRPr/>
            </a:pPr>
            <a:r>
              <a:rPr kumimoji="0" lang="zh-CN" altLang="en-US" sz="2000" b="1" i="0" kern="0" cap="none" spc="0" normalizeH="0" baseline="0" noProof="0" dirty="0">
                <a:solidFill>
                  <a:schemeClr val="bg1"/>
                </a:solidFill>
                <a:latin typeface="思源宋体 CN" panose="02020400000000000000" pitchFamily="18" charset="-122"/>
                <a:ea typeface="思源宋体 CN" panose="02020400000000000000" pitchFamily="18" charset="-122"/>
                <a:cs typeface="+mn-ea"/>
                <a:sym typeface="+mn-lt"/>
              </a:rPr>
              <a:t>新</a:t>
            </a:r>
            <a:endParaRPr kumimoji="0" lang="zh-CN" altLang="en-US" sz="1400" b="1" i="0" kern="0" cap="none" spc="0" normalizeH="0" baseline="0" noProof="0" dirty="0">
              <a:solidFill>
                <a:schemeClr val="bg1"/>
              </a:solidFill>
              <a:latin typeface="思源宋体 CN" panose="02020400000000000000" pitchFamily="18" charset="-122"/>
              <a:ea typeface="思源宋体 CN" panose="02020400000000000000" pitchFamily="18" charset="-122"/>
              <a:cs typeface="+mn-ea"/>
              <a:sym typeface="+mn-lt"/>
            </a:endParaRPr>
          </a:p>
        </p:txBody>
      </p:sp>
      <p:sp>
        <p:nvSpPr>
          <p:cNvPr id="8" name="文本框 7"/>
          <p:cNvSpPr txBox="1"/>
          <p:nvPr/>
        </p:nvSpPr>
        <p:spPr>
          <a:xfrm>
            <a:off x="551815" y="1091565"/>
            <a:ext cx="5496560" cy="1198880"/>
          </a:xfrm>
          <a:prstGeom prst="rect">
            <a:avLst/>
          </a:prstGeom>
          <a:noFill/>
        </p:spPr>
        <p:txBody>
          <a:bodyPr wrap="square" rtlCol="0">
            <a:spAutoFit/>
          </a:bodyPr>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雷丁大学居2022年QS世界大学排名第205位；</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农学与林学专业排名英国第1，连续第二年位列世界前10；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中华人民共和国教育部教育涉外监管信息网登记院校。</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633730" y="2502535"/>
            <a:ext cx="5270500" cy="1276350"/>
          </a:xfrm>
          <a:prstGeom prst="rect">
            <a:avLst/>
          </a:prstGeom>
          <a:noFill/>
          <a:ln>
            <a:noFill/>
          </a:ln>
        </p:spPr>
      </p:pic>
      <p:pic>
        <p:nvPicPr>
          <p:cNvPr id="10" name="图片 8" descr="0b022e3a9ec41cc45f7d6924f47b826"/>
          <p:cNvPicPr>
            <a:picLocks noChangeAspect="1"/>
          </p:cNvPicPr>
          <p:nvPr/>
        </p:nvPicPr>
        <p:blipFill>
          <a:blip r:embed="rId3"/>
          <a:stretch>
            <a:fillRect/>
          </a:stretch>
        </p:blipFill>
        <p:spPr>
          <a:xfrm>
            <a:off x="638810" y="3778885"/>
            <a:ext cx="5265420" cy="2090420"/>
          </a:xfrm>
          <a:prstGeom prst="rect">
            <a:avLst/>
          </a:prstGeom>
        </p:spPr>
      </p:pic>
      <p:pic>
        <p:nvPicPr>
          <p:cNvPr id="15" name="图片 11"/>
          <p:cNvPicPr>
            <a:picLocks noChangeAspect="1"/>
          </p:cNvPicPr>
          <p:nvPr/>
        </p:nvPicPr>
        <p:blipFill>
          <a:blip r:embed="rId4"/>
          <a:stretch>
            <a:fillRect/>
          </a:stretch>
        </p:blipFill>
        <p:spPr>
          <a:xfrm>
            <a:off x="6048375" y="2502535"/>
            <a:ext cx="6142990" cy="149098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7179310" y="4411345"/>
            <a:ext cx="3945890" cy="2446655"/>
          </a:xfrm>
          <a:prstGeom prst="rect">
            <a:avLst/>
          </a:prstGeom>
        </p:spPr>
      </p:pic>
      <p:grpSp>
        <p:nvGrpSpPr>
          <p:cNvPr id="3" name="组合 2"/>
          <p:cNvGrpSpPr/>
          <p:nvPr/>
        </p:nvGrpSpPr>
        <p:grpSpPr>
          <a:xfrm>
            <a:off x="233015" y="271896"/>
            <a:ext cx="2416514" cy="521970"/>
            <a:chOff x="233015" y="143560"/>
            <a:chExt cx="2416514" cy="521970"/>
          </a:xfrm>
        </p:grpSpPr>
        <p:grpSp>
          <p:nvGrpSpPr>
            <p:cNvPr id="4" name="组合 3"/>
            <p:cNvGrpSpPr/>
            <p:nvPr/>
          </p:nvGrpSpPr>
          <p:grpSpPr>
            <a:xfrm>
              <a:off x="233015" y="237056"/>
              <a:ext cx="440753" cy="336228"/>
              <a:chOff x="152805" y="297654"/>
              <a:chExt cx="608792" cy="464416"/>
            </a:xfrm>
          </p:grpSpPr>
          <p:sp>
            <p:nvSpPr>
              <p:cNvPr id="6" name="矩形: 圆角 5"/>
              <p:cNvSpPr/>
              <p:nvPr/>
            </p:nvSpPr>
            <p:spPr>
              <a:xfrm rot="2700000">
                <a:off x="152805" y="297654"/>
                <a:ext cx="464416" cy="464416"/>
              </a:xfrm>
              <a:prstGeom prst="roundRect">
                <a:avLst/>
              </a:prstGeom>
              <a:noFill/>
              <a:ln w="38100">
                <a:solidFill>
                  <a:srgbClr val="334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7" name="矩形: 圆角 6"/>
              <p:cNvSpPr/>
              <p:nvPr/>
            </p:nvSpPr>
            <p:spPr>
              <a:xfrm rot="2700000">
                <a:off x="297181" y="297654"/>
                <a:ext cx="464416" cy="464416"/>
              </a:xfrm>
              <a:prstGeom prst="roundRec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5" name="TextBox 11"/>
            <p:cNvSpPr txBox="1"/>
            <p:nvPr/>
          </p:nvSpPr>
          <p:spPr>
            <a:xfrm>
              <a:off x="726114" y="143560"/>
              <a:ext cx="1923415" cy="521970"/>
            </a:xfrm>
            <a:prstGeom prst="rect">
              <a:avLst/>
            </a:prstGeom>
            <a:noFill/>
          </p:spPr>
          <p:txBody>
            <a:bodyPr wrap="none" rtlCol="0">
              <a:spAutoFit/>
            </a:bodyPr>
            <a:lstStyle/>
            <a:p>
              <a:pPr marL="0" marR="0" lvl="1" indent="0" defTabSz="12192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学</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院</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简</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介</a:t>
              </a:r>
              <a:endPar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endParaRPr>
            </a:p>
          </p:txBody>
        </p:sp>
      </p:grpSp>
      <p:sp>
        <p:nvSpPr>
          <p:cNvPr id="8" name="文本框 7"/>
          <p:cNvSpPr txBox="1"/>
          <p:nvPr/>
        </p:nvSpPr>
        <p:spPr>
          <a:xfrm>
            <a:off x="367665" y="1073785"/>
            <a:ext cx="11613515" cy="3784600"/>
          </a:xfrm>
          <a:prstGeom prst="rect">
            <a:avLst/>
          </a:prstGeom>
          <a:noFill/>
        </p:spPr>
        <p:txBody>
          <a:bodyPr wrap="square" rtlCol="0">
            <a:spAutoFit/>
          </a:bodyPr>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雷丁大学亨利商学院（Henley Business School）是</a:t>
            </a:r>
            <a:r>
              <a:rPr lang="zh-CN" altLang="en-US" sz="16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rPr>
              <a:t>英国著名的公立商学院</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，由成立于1945年的亨利管理学院与雷丁大学商学院合并而来，</a:t>
            </a:r>
            <a:r>
              <a:rPr lang="zh-CN" altLang="en-US" sz="16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rPr>
              <a:t>隶属于雷丁大学（University of Reading）</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现有2个主要校区：南牛津郡的格陵兰校区（EMBA、高管培训项目）和雷丁镇的白骑士校区（本科、硕士、博士项目），此外，亨利商学院在丹麦、瑞典、芬兰、爱沙尼亚、德国、爱尔兰、马来西亚、马耳他和南非设有办公室和分校区，</a:t>
            </a:r>
            <a:r>
              <a:rPr lang="zh-CN" altLang="en-US" sz="16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rPr>
              <a:t>是全球仅有的73所同时通过AMBA、EQUIS、AACSB三重认证的知名商学院之一</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，如今已在150个国家拥有约73000位校友；</a:t>
            </a:r>
            <a:r>
              <a:rPr lang="zh-CN" altLang="en-US" sz="16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rPr>
              <a:t>雷丁大学亨利商学院的ICMA中心国际金融研究中心，与牛津、剑桥、LSE,帝国理工、华威大学、伦敦大学卡斯商学院并驾齐驱，被誉为英国金融专业七驾马车。</a:t>
            </a:r>
            <a:endParaRPr lang="zh-CN" altLang="en-US" sz="16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亨利商学院拥有来自18个国家的150位著述丰厚的学者，每年有来自150个国家的超过7000名学生到此学习，</a:t>
            </a:r>
            <a:r>
              <a:rPr lang="zh-CN" altLang="en-US" sz="16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rPr>
              <a:t>亨利商学院的房地产相关专业与戴德梁行、第一太平戴维斯等顶尖房产咨询公司保持长期合作，2016-2018连续三年排名全英第一，其下设的 ICMA Centre由国际资本市场协会总部合作投资，为欧洲领先的证券市场与投资银行实务研究中心，该中心拥有全欧洲最大规模的仿真交易室。</a:t>
            </a:r>
            <a:endParaRPr lang="zh-CN" altLang="en-US" sz="1600" b="1">
              <a:solidFill>
                <a:srgbClr val="0A3B85"/>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2916555" y="4396740"/>
            <a:ext cx="4118610" cy="2461260"/>
          </a:xfrm>
          <a:prstGeom prst="rect">
            <a:avLst/>
          </a:prstGeom>
          <a:noFill/>
          <a:ln>
            <a:noFill/>
          </a:ln>
        </p:spPr>
      </p:pic>
      <p:sp>
        <p:nvSpPr>
          <p:cNvPr id="2" name="圆: 空心 1"/>
          <p:cNvSpPr/>
          <p:nvPr/>
        </p:nvSpPr>
        <p:spPr>
          <a:xfrm>
            <a:off x="10924672" y="5454316"/>
            <a:ext cx="2149640" cy="2149640"/>
          </a:xfrm>
          <a:prstGeom prst="donu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4A57"/>
        </a:solidFill>
        <a:effectLst/>
      </p:bgPr>
    </p:bg>
    <p:spTree>
      <p:nvGrpSpPr>
        <p:cNvPr id="1" name=""/>
        <p:cNvGrpSpPr/>
        <p:nvPr/>
      </p:nvGrpSpPr>
      <p:grpSpPr>
        <a:xfrm>
          <a:off x="0" y="0"/>
          <a:ext cx="0" cy="0"/>
          <a:chOff x="0" y="0"/>
          <a:chExt cx="0" cy="0"/>
        </a:xfrm>
      </p:grpSpPr>
      <p:grpSp>
        <p:nvGrpSpPr>
          <p:cNvPr id="7" name="组合 6"/>
          <p:cNvGrpSpPr/>
          <p:nvPr/>
        </p:nvGrpSpPr>
        <p:grpSpPr>
          <a:xfrm>
            <a:off x="717570" y="-1627856"/>
            <a:ext cx="3465095" cy="5688363"/>
            <a:chOff x="717570" y="-2077033"/>
            <a:chExt cx="3465095" cy="5688363"/>
          </a:xfrm>
        </p:grpSpPr>
        <p:grpSp>
          <p:nvGrpSpPr>
            <p:cNvPr id="5" name="组合 4"/>
            <p:cNvGrpSpPr/>
            <p:nvPr/>
          </p:nvGrpSpPr>
          <p:grpSpPr>
            <a:xfrm>
              <a:off x="717570" y="-2077033"/>
              <a:ext cx="3465095" cy="5688363"/>
              <a:chOff x="721893" y="-2077033"/>
              <a:chExt cx="3465095" cy="5688363"/>
            </a:xfrm>
          </p:grpSpPr>
          <p:sp>
            <p:nvSpPr>
              <p:cNvPr id="3" name="矩形: 圆角 2"/>
              <p:cNvSpPr/>
              <p:nvPr/>
            </p:nvSpPr>
            <p:spPr>
              <a:xfrm>
                <a:off x="721893" y="-2077033"/>
                <a:ext cx="3465095" cy="5688363"/>
              </a:xfrm>
              <a:prstGeom prst="roundRect">
                <a:avLst>
                  <a:gd name="adj" fmla="val 50000"/>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 name="椭圆 3"/>
              <p:cNvSpPr/>
              <p:nvPr/>
            </p:nvSpPr>
            <p:spPr>
              <a:xfrm>
                <a:off x="962525" y="353344"/>
                <a:ext cx="2983831" cy="2983831"/>
              </a:xfrm>
              <a:prstGeom prst="ellipse">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6" name="文本框 5"/>
            <p:cNvSpPr txBox="1"/>
            <p:nvPr/>
          </p:nvSpPr>
          <p:spPr>
            <a:xfrm>
              <a:off x="946471" y="1545467"/>
              <a:ext cx="3007293"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rPr>
                <a:t>PART/</a:t>
              </a:r>
              <a:r>
                <a:rPr kumimoji="0" lang="en-US" altLang="zh-CN" sz="72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rPr>
                <a:t>02</a:t>
              </a:r>
              <a:endParaRPr kumimoji="0" lang="zh-CN" altLang="en-US" sz="66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grpSp>
      <p:sp>
        <p:nvSpPr>
          <p:cNvPr id="8" name="圆: 空心 7"/>
          <p:cNvSpPr/>
          <p:nvPr/>
        </p:nvSpPr>
        <p:spPr>
          <a:xfrm>
            <a:off x="10924672" y="5454316"/>
            <a:ext cx="2149640" cy="2149640"/>
          </a:xfrm>
          <a:prstGeom prst="donu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9" name="组合 8"/>
          <p:cNvGrpSpPr/>
          <p:nvPr/>
        </p:nvGrpSpPr>
        <p:grpSpPr>
          <a:xfrm rot="16200000" flipH="1">
            <a:off x="889588" y="5622845"/>
            <a:ext cx="488614" cy="1306593"/>
            <a:chOff x="10434944" y="425116"/>
            <a:chExt cx="680899" cy="1820778"/>
          </a:xfrm>
        </p:grpSpPr>
        <p:grpSp>
          <p:nvGrpSpPr>
            <p:cNvPr id="10" name="组合 9"/>
            <p:cNvGrpSpPr/>
            <p:nvPr/>
          </p:nvGrpSpPr>
          <p:grpSpPr>
            <a:xfrm>
              <a:off x="10434944" y="425116"/>
              <a:ext cx="680899" cy="858251"/>
              <a:chOff x="6721196" y="457200"/>
              <a:chExt cx="680899" cy="858251"/>
            </a:xfrm>
          </p:grpSpPr>
          <p:grpSp>
            <p:nvGrpSpPr>
              <p:cNvPr id="28" name="组合 27"/>
              <p:cNvGrpSpPr/>
              <p:nvPr/>
            </p:nvGrpSpPr>
            <p:grpSpPr>
              <a:xfrm>
                <a:off x="6721196" y="457200"/>
                <a:ext cx="680899" cy="136358"/>
                <a:chOff x="6721196" y="457200"/>
                <a:chExt cx="680899" cy="136358"/>
              </a:xfrm>
            </p:grpSpPr>
            <p:sp>
              <p:nvSpPr>
                <p:cNvPr id="41" name="椭圆 40"/>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2" name="椭圆 41"/>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3" name="椭圆 42"/>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29" name="组合 28"/>
              <p:cNvGrpSpPr/>
              <p:nvPr/>
            </p:nvGrpSpPr>
            <p:grpSpPr>
              <a:xfrm>
                <a:off x="6721196" y="697831"/>
                <a:ext cx="680899" cy="136358"/>
                <a:chOff x="6721196" y="457200"/>
                <a:chExt cx="680899" cy="136358"/>
              </a:xfrm>
            </p:grpSpPr>
            <p:sp>
              <p:nvSpPr>
                <p:cNvPr id="38" name="椭圆 37"/>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9" name="椭圆 38"/>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0" name="椭圆 39"/>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30" name="组合 29"/>
              <p:cNvGrpSpPr/>
              <p:nvPr/>
            </p:nvGrpSpPr>
            <p:grpSpPr>
              <a:xfrm>
                <a:off x="6721196" y="938462"/>
                <a:ext cx="680899" cy="136358"/>
                <a:chOff x="6721196" y="457200"/>
                <a:chExt cx="680899" cy="136358"/>
              </a:xfrm>
            </p:grpSpPr>
            <p:sp>
              <p:nvSpPr>
                <p:cNvPr id="35" name="椭圆 34"/>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6" name="椭圆 35"/>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7" name="椭圆 36"/>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31" name="组合 30"/>
              <p:cNvGrpSpPr/>
              <p:nvPr/>
            </p:nvGrpSpPr>
            <p:grpSpPr>
              <a:xfrm>
                <a:off x="6721196" y="1179093"/>
                <a:ext cx="680899" cy="136358"/>
                <a:chOff x="6721196" y="457200"/>
                <a:chExt cx="680899" cy="136358"/>
              </a:xfrm>
            </p:grpSpPr>
            <p:sp>
              <p:nvSpPr>
                <p:cNvPr id="32" name="椭圆 31"/>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3" name="椭圆 32"/>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4" name="椭圆 33"/>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grpSp>
          <p:nvGrpSpPr>
            <p:cNvPr id="11" name="组合 10"/>
            <p:cNvGrpSpPr/>
            <p:nvPr/>
          </p:nvGrpSpPr>
          <p:grpSpPr>
            <a:xfrm>
              <a:off x="10434944" y="1387643"/>
              <a:ext cx="680899" cy="858251"/>
              <a:chOff x="6721196" y="457200"/>
              <a:chExt cx="680899" cy="858251"/>
            </a:xfrm>
          </p:grpSpPr>
          <p:grpSp>
            <p:nvGrpSpPr>
              <p:cNvPr id="12" name="组合 11"/>
              <p:cNvGrpSpPr/>
              <p:nvPr/>
            </p:nvGrpSpPr>
            <p:grpSpPr>
              <a:xfrm>
                <a:off x="6721196" y="457200"/>
                <a:ext cx="680899" cy="136358"/>
                <a:chOff x="6721196" y="457200"/>
                <a:chExt cx="680899" cy="136358"/>
              </a:xfrm>
            </p:grpSpPr>
            <p:sp>
              <p:nvSpPr>
                <p:cNvPr id="25" name="椭圆 24"/>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6" name="椭圆 25"/>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7" name="椭圆 26"/>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13" name="组合 12"/>
              <p:cNvGrpSpPr/>
              <p:nvPr/>
            </p:nvGrpSpPr>
            <p:grpSpPr>
              <a:xfrm>
                <a:off x="6721196" y="697831"/>
                <a:ext cx="680899" cy="136358"/>
                <a:chOff x="6721196" y="457200"/>
                <a:chExt cx="680899" cy="136358"/>
              </a:xfrm>
            </p:grpSpPr>
            <p:sp>
              <p:nvSpPr>
                <p:cNvPr id="22" name="椭圆 21"/>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3" name="椭圆 22"/>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4" name="椭圆 23"/>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14" name="组合 13"/>
              <p:cNvGrpSpPr/>
              <p:nvPr/>
            </p:nvGrpSpPr>
            <p:grpSpPr>
              <a:xfrm>
                <a:off x="6721196" y="938462"/>
                <a:ext cx="680899" cy="136358"/>
                <a:chOff x="6721196" y="457200"/>
                <a:chExt cx="680899" cy="136358"/>
              </a:xfrm>
            </p:grpSpPr>
            <p:sp>
              <p:nvSpPr>
                <p:cNvPr id="19" name="椭圆 18"/>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0" name="椭圆 19"/>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1" name="椭圆 20"/>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15" name="组合 14"/>
              <p:cNvGrpSpPr/>
              <p:nvPr/>
            </p:nvGrpSpPr>
            <p:grpSpPr>
              <a:xfrm>
                <a:off x="6721196" y="1179093"/>
                <a:ext cx="680899" cy="136358"/>
                <a:chOff x="6721196" y="457200"/>
                <a:chExt cx="680899" cy="136358"/>
              </a:xfrm>
            </p:grpSpPr>
            <p:sp>
              <p:nvSpPr>
                <p:cNvPr id="16" name="椭圆 15"/>
                <p:cNvSpPr/>
                <p:nvPr/>
              </p:nvSpPr>
              <p:spPr>
                <a:xfrm>
                  <a:off x="672119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7" name="椭圆 16"/>
                <p:cNvSpPr/>
                <p:nvPr/>
              </p:nvSpPr>
              <p:spPr>
                <a:xfrm>
                  <a:off x="6993466"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8" name="椭圆 17"/>
                <p:cNvSpPr/>
                <p:nvPr/>
              </p:nvSpPr>
              <p:spPr>
                <a:xfrm>
                  <a:off x="7265737" y="457200"/>
                  <a:ext cx="136358" cy="13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grpSp>
      <p:sp>
        <p:nvSpPr>
          <p:cNvPr id="44" name="TextBox 11"/>
          <p:cNvSpPr txBox="1"/>
          <p:nvPr/>
        </p:nvSpPr>
        <p:spPr>
          <a:xfrm>
            <a:off x="5329489" y="2956461"/>
            <a:ext cx="3166110" cy="829945"/>
          </a:xfrm>
          <a:prstGeom prst="rect">
            <a:avLst/>
          </a:prstGeom>
          <a:noFill/>
        </p:spPr>
        <p:txBody>
          <a:bodyPr wrap="none" rtlCol="0">
            <a:spAutoFit/>
          </a:bodyPr>
          <a:lstStyle/>
          <a:p>
            <a:pPr marL="0" marR="0" lvl="1" indent="0" algn="ctr" defTabSz="12192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项</a:t>
            </a:r>
            <a:r>
              <a:rPr kumimoji="0" lang="en-US" altLang="zh-CN"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目</a:t>
            </a:r>
            <a:r>
              <a:rPr kumimoji="0" lang="en-US" altLang="zh-CN"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优</a:t>
            </a:r>
            <a:r>
              <a:rPr kumimoji="0" lang="en-US" altLang="zh-CN"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势</a:t>
            </a:r>
            <a:endPar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6" name="椭圆 45"/>
          <p:cNvSpPr/>
          <p:nvPr/>
        </p:nvSpPr>
        <p:spPr>
          <a:xfrm>
            <a:off x="10118560" y="364961"/>
            <a:ext cx="1479882" cy="1479881"/>
          </a:xfrm>
          <a:prstGeom prst="ellipse">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7" name="椭圆 46"/>
          <p:cNvSpPr/>
          <p:nvPr/>
        </p:nvSpPr>
        <p:spPr>
          <a:xfrm>
            <a:off x="9910013" y="1279362"/>
            <a:ext cx="741944" cy="741943"/>
          </a:xfrm>
          <a:prstGeom prst="ellipse">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
          <p:cNvPicPr>
            <a:picLocks noChangeAspect="1"/>
          </p:cNvPicPr>
          <p:nvPr/>
        </p:nvPicPr>
        <p:blipFill>
          <a:blip r:embed="rId1"/>
          <a:stretch>
            <a:fillRect/>
          </a:stretch>
        </p:blipFill>
        <p:spPr>
          <a:xfrm>
            <a:off x="7198360" y="4962525"/>
            <a:ext cx="1917065" cy="1301750"/>
          </a:xfrm>
          <a:prstGeom prst="rect">
            <a:avLst/>
          </a:prstGeom>
          <a:noFill/>
          <a:ln>
            <a:noFill/>
          </a:ln>
        </p:spPr>
      </p:pic>
      <p:sp>
        <p:nvSpPr>
          <p:cNvPr id="2" name="圆: 空心 1"/>
          <p:cNvSpPr/>
          <p:nvPr/>
        </p:nvSpPr>
        <p:spPr>
          <a:xfrm>
            <a:off x="10924672" y="5454316"/>
            <a:ext cx="2149640" cy="2149640"/>
          </a:xfrm>
          <a:prstGeom prst="donu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nvGrpSpPr>
          <p:cNvPr id="3" name="组合 2"/>
          <p:cNvGrpSpPr/>
          <p:nvPr/>
        </p:nvGrpSpPr>
        <p:grpSpPr>
          <a:xfrm>
            <a:off x="233015" y="271896"/>
            <a:ext cx="2416514" cy="521970"/>
            <a:chOff x="233015" y="143560"/>
            <a:chExt cx="2416514" cy="521970"/>
          </a:xfrm>
        </p:grpSpPr>
        <p:grpSp>
          <p:nvGrpSpPr>
            <p:cNvPr id="4" name="组合 3"/>
            <p:cNvGrpSpPr/>
            <p:nvPr/>
          </p:nvGrpSpPr>
          <p:grpSpPr>
            <a:xfrm>
              <a:off x="233015" y="237056"/>
              <a:ext cx="440753" cy="336228"/>
              <a:chOff x="152805" y="297654"/>
              <a:chExt cx="608792" cy="464416"/>
            </a:xfrm>
          </p:grpSpPr>
          <p:sp>
            <p:nvSpPr>
              <p:cNvPr id="6" name="矩形: 圆角 5"/>
              <p:cNvSpPr/>
              <p:nvPr/>
            </p:nvSpPr>
            <p:spPr>
              <a:xfrm rot="2700000">
                <a:off x="152805" y="297654"/>
                <a:ext cx="464416" cy="464416"/>
              </a:xfrm>
              <a:prstGeom prst="roundRect">
                <a:avLst/>
              </a:prstGeom>
              <a:noFill/>
              <a:ln w="38100">
                <a:solidFill>
                  <a:srgbClr val="334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7" name="矩形: 圆角 6"/>
              <p:cNvSpPr/>
              <p:nvPr/>
            </p:nvSpPr>
            <p:spPr>
              <a:xfrm rot="2700000">
                <a:off x="297181" y="297654"/>
                <a:ext cx="464416" cy="464416"/>
              </a:xfrm>
              <a:prstGeom prst="roundRec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5" name="TextBox 11"/>
            <p:cNvSpPr txBox="1"/>
            <p:nvPr/>
          </p:nvSpPr>
          <p:spPr>
            <a:xfrm>
              <a:off x="726114" y="143560"/>
              <a:ext cx="1923415" cy="521970"/>
            </a:xfrm>
            <a:prstGeom prst="rect">
              <a:avLst/>
            </a:prstGeom>
            <a:noFill/>
          </p:spPr>
          <p:txBody>
            <a:bodyPr wrap="none" rtlCol="0">
              <a:spAutoFit/>
            </a:bodyPr>
            <a:lstStyle/>
            <a:p>
              <a:pPr marL="0" marR="0" lvl="1" indent="0" defTabSz="12192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项</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目</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优</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势</a:t>
              </a:r>
              <a:endPar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endParaRPr>
            </a:p>
          </p:txBody>
        </p:sp>
      </p:grpSp>
      <p:pic>
        <p:nvPicPr>
          <p:cNvPr id="37" name="图片 36"/>
          <p:cNvPicPr>
            <a:picLocks noChangeAspect="1"/>
          </p:cNvPicPr>
          <p:nvPr/>
        </p:nvPicPr>
        <p:blipFill>
          <a:blip r:embed="rId2"/>
          <a:stretch>
            <a:fillRect/>
          </a:stretch>
        </p:blipFill>
        <p:spPr>
          <a:xfrm>
            <a:off x="5166995" y="1790065"/>
            <a:ext cx="5979795" cy="1798320"/>
          </a:xfrm>
          <a:prstGeom prst="rect">
            <a:avLst/>
          </a:prstGeom>
        </p:spPr>
      </p:pic>
      <p:sp>
        <p:nvSpPr>
          <p:cNvPr id="41" name="文本框 40"/>
          <p:cNvSpPr txBox="1"/>
          <p:nvPr/>
        </p:nvSpPr>
        <p:spPr>
          <a:xfrm>
            <a:off x="1685925" y="2028190"/>
            <a:ext cx="4165600" cy="1322070"/>
          </a:xfrm>
          <a:prstGeom prst="rect">
            <a:avLst/>
          </a:prstGeom>
          <a:noFill/>
        </p:spPr>
        <p:txBody>
          <a:bodyPr wrap="square" rtlCol="0">
            <a:spAutoFit/>
          </a:bodyPr>
          <a:p>
            <a:r>
              <a:rPr lang="en-US" altLang="zh-CN" sz="1600">
                <a:latin typeface="微软雅黑" panose="020B0503020204020204" pitchFamily="34" charset="-122"/>
                <a:ea typeface="微软雅黑" panose="020B0503020204020204" pitchFamily="34" charset="-122"/>
                <a:cs typeface="微软雅黑" panose="020B0503020204020204" pitchFamily="34" charset="-122"/>
              </a:rPr>
              <a:t>美国管理商学院联合会AACSB认证</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英国工商管理硕士协会AMBA认证</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a:latin typeface="微软雅黑" panose="020B0503020204020204" pitchFamily="34" charset="-122"/>
                <a:ea typeface="微软雅黑" panose="020B0503020204020204" pitchFamily="34" charset="-122"/>
                <a:cs typeface="微软雅黑" panose="020B0503020204020204" pitchFamily="34" charset="-122"/>
              </a:rPr>
              <a:t>欧洲质量发展认证体系EQUIS认证</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7" name="图片 46" descr="3b333438313335343bd3c5cac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3960" y="2009140"/>
            <a:ext cx="377190" cy="377190"/>
          </a:xfrm>
          <a:prstGeom prst="rect">
            <a:avLst/>
          </a:prstGeom>
        </p:spPr>
      </p:pic>
      <p:pic>
        <p:nvPicPr>
          <p:cNvPr id="49" name="图片 48" descr="3b333438313335343bd3c5cac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3960" y="2481580"/>
            <a:ext cx="377190" cy="377190"/>
          </a:xfrm>
          <a:prstGeom prst="rect">
            <a:avLst/>
          </a:prstGeom>
        </p:spPr>
      </p:pic>
      <p:pic>
        <p:nvPicPr>
          <p:cNvPr id="50" name="图片 49" descr="3b333438313335343bd3c5cac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3960" y="2954020"/>
            <a:ext cx="377190" cy="377190"/>
          </a:xfrm>
          <a:prstGeom prst="rect">
            <a:avLst/>
          </a:prstGeom>
        </p:spPr>
      </p:pic>
      <p:sp>
        <p:nvSpPr>
          <p:cNvPr id="51" name="文本框 50"/>
          <p:cNvSpPr txBox="1"/>
          <p:nvPr/>
        </p:nvSpPr>
        <p:spPr>
          <a:xfrm>
            <a:off x="1685925" y="4857115"/>
            <a:ext cx="3413760" cy="829945"/>
          </a:xfrm>
          <a:prstGeom prst="rect">
            <a:avLst/>
          </a:prstGeom>
          <a:noFill/>
        </p:spPr>
        <p:txBody>
          <a:bodyPr wrap="square" rtlCol="0">
            <a:spAutoFit/>
          </a:bodyPr>
          <a:p>
            <a:pPr>
              <a:lnSpc>
                <a:spcPct val="150000"/>
              </a:lnSpc>
            </a:pPr>
            <a:r>
              <a:rPr lang="en-US" altLang="zh-CN" sz="1600">
                <a:latin typeface="微软雅黑" panose="020B0503020204020204" pitchFamily="34" charset="-122"/>
                <a:ea typeface="微软雅黑" panose="020B0503020204020204" pitchFamily="34" charset="-122"/>
              </a:rPr>
              <a:t>雷丁亨利商学院与各国知名高校合作，提供国际交流项目</a:t>
            </a:r>
            <a:endParaRPr lang="en-US" altLang="zh-CN" sz="1600">
              <a:latin typeface="微软雅黑" panose="020B0503020204020204" pitchFamily="34" charset="-122"/>
              <a:ea typeface="微软雅黑" panose="020B0503020204020204" pitchFamily="34" charset="-122"/>
            </a:endParaRPr>
          </a:p>
        </p:txBody>
      </p:sp>
      <p:pic>
        <p:nvPicPr>
          <p:cNvPr id="52" name="图片 51" descr="3b333438313335343bd3c5cac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8735" y="4962525"/>
            <a:ext cx="377190" cy="377190"/>
          </a:xfrm>
          <a:prstGeom prst="rect">
            <a:avLst/>
          </a:prstGeom>
        </p:spPr>
      </p:pic>
      <p:pic>
        <p:nvPicPr>
          <p:cNvPr id="53" name="图片 4"/>
          <p:cNvPicPr>
            <a:picLocks noChangeAspect="1"/>
          </p:cNvPicPr>
          <p:nvPr/>
        </p:nvPicPr>
        <p:blipFill>
          <a:blip r:embed="rId5"/>
          <a:stretch>
            <a:fillRect/>
          </a:stretch>
        </p:blipFill>
        <p:spPr>
          <a:xfrm>
            <a:off x="9568180" y="4962525"/>
            <a:ext cx="1356360" cy="1301750"/>
          </a:xfrm>
          <a:prstGeom prst="rect">
            <a:avLst/>
          </a:prstGeom>
          <a:noFill/>
          <a:ln>
            <a:noFill/>
          </a:ln>
        </p:spPr>
      </p:pic>
      <p:pic>
        <p:nvPicPr>
          <p:cNvPr id="54" name="图片 3"/>
          <p:cNvPicPr>
            <a:picLocks noChangeAspect="1"/>
          </p:cNvPicPr>
          <p:nvPr/>
        </p:nvPicPr>
        <p:blipFill>
          <a:blip r:embed="rId6"/>
          <a:stretch>
            <a:fillRect/>
          </a:stretch>
        </p:blipFill>
        <p:spPr>
          <a:xfrm>
            <a:off x="5196205" y="4962525"/>
            <a:ext cx="1799590" cy="13017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33015" y="271896"/>
            <a:ext cx="2416514" cy="521970"/>
            <a:chOff x="233015" y="143560"/>
            <a:chExt cx="2416514" cy="521970"/>
          </a:xfrm>
        </p:grpSpPr>
        <p:grpSp>
          <p:nvGrpSpPr>
            <p:cNvPr id="4" name="组合 3"/>
            <p:cNvGrpSpPr/>
            <p:nvPr/>
          </p:nvGrpSpPr>
          <p:grpSpPr>
            <a:xfrm>
              <a:off x="233015" y="237056"/>
              <a:ext cx="440753" cy="336228"/>
              <a:chOff x="152805" y="297654"/>
              <a:chExt cx="608792" cy="464416"/>
            </a:xfrm>
          </p:grpSpPr>
          <p:sp>
            <p:nvSpPr>
              <p:cNvPr id="6" name="矩形: 圆角 5"/>
              <p:cNvSpPr/>
              <p:nvPr/>
            </p:nvSpPr>
            <p:spPr>
              <a:xfrm rot="2700000">
                <a:off x="152805" y="297654"/>
                <a:ext cx="464416" cy="464416"/>
              </a:xfrm>
              <a:prstGeom prst="roundRect">
                <a:avLst/>
              </a:prstGeom>
              <a:noFill/>
              <a:ln w="38100">
                <a:solidFill>
                  <a:srgbClr val="334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7" name="矩形: 圆角 6"/>
              <p:cNvSpPr/>
              <p:nvPr/>
            </p:nvSpPr>
            <p:spPr>
              <a:xfrm rot="2700000">
                <a:off x="297181" y="297654"/>
                <a:ext cx="464416" cy="464416"/>
              </a:xfrm>
              <a:prstGeom prst="roundRect">
                <a:avLst/>
              </a:prstGeom>
              <a:solidFill>
                <a:srgbClr val="0A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5" name="TextBox 11"/>
            <p:cNvSpPr txBox="1"/>
            <p:nvPr/>
          </p:nvSpPr>
          <p:spPr>
            <a:xfrm>
              <a:off x="726114" y="143560"/>
              <a:ext cx="1923415" cy="521970"/>
            </a:xfrm>
            <a:prstGeom prst="rect">
              <a:avLst/>
            </a:prstGeom>
            <a:noFill/>
          </p:spPr>
          <p:txBody>
            <a:bodyPr wrap="non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项</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目</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优</a:t>
              </a:r>
              <a:r>
                <a:rPr kumimoji="0" lang="en-US" altLang="zh-CN"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rPr>
                <a:t>势</a:t>
              </a:r>
              <a:endParaRPr kumimoji="0" lang="zh-CN" altLang="en-US" sz="2800" b="1" i="0" u="none" strike="noStrike" kern="1200" cap="none" spc="0" normalizeH="0" baseline="0" noProof="0" dirty="0">
                <a:ln>
                  <a:noFill/>
                </a:ln>
                <a:solidFill>
                  <a:srgbClr val="0A3B85"/>
                </a:solidFill>
                <a:effectLst/>
                <a:uLnTx/>
                <a:uFillTx/>
                <a:latin typeface="微软雅黑" panose="020B0503020204020204" pitchFamily="34" charset="-122"/>
                <a:ea typeface="微软雅黑" panose="020B0503020204020204" pitchFamily="34" charset="-122"/>
                <a:cs typeface="+mn-cs"/>
              </a:endParaRPr>
            </a:p>
          </p:txBody>
        </p:sp>
      </p:grpSp>
      <p:sp>
        <p:nvSpPr>
          <p:cNvPr id="51" name="Прямоугольник 1"/>
          <p:cNvSpPr/>
          <p:nvPr/>
        </p:nvSpPr>
        <p:spPr>
          <a:xfrm>
            <a:off x="6080125" y="-14605"/>
            <a:ext cx="2929255" cy="6872605"/>
          </a:xfrm>
          <a:prstGeom prst="rect">
            <a:avLst/>
          </a:prstGeom>
          <a:solidFill>
            <a:srgbClr val="0A3B85"/>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ru-RU" sz="1800" b="0" i="0" u="none" strike="noStrike" kern="0" cap="none" spc="0" normalizeH="0" baseline="0" noProof="0" dirty="0">
              <a:ln>
                <a:noFill/>
              </a:ln>
              <a:solidFill>
                <a:prstClr val="white"/>
              </a:solidFill>
              <a:effectLst/>
              <a:uLnTx/>
              <a:uFillTx/>
              <a:latin typeface="思源宋体 CN" panose="02020400000000000000" pitchFamily="18" charset="-122"/>
              <a:ea typeface="+mn-ea"/>
              <a:cs typeface="+mn-cs"/>
            </a:endParaRPr>
          </a:p>
        </p:txBody>
      </p:sp>
      <p:pic>
        <p:nvPicPr>
          <p:cNvPr id="10" name="图片 8"/>
          <p:cNvPicPr>
            <a:picLocks noChangeAspect="1"/>
          </p:cNvPicPr>
          <p:nvPr/>
        </p:nvPicPr>
        <p:blipFill>
          <a:blip r:embed="rId1"/>
          <a:stretch>
            <a:fillRect/>
          </a:stretch>
        </p:blipFill>
        <p:spPr>
          <a:xfrm>
            <a:off x="448628" y="3212783"/>
            <a:ext cx="5264785" cy="417195"/>
          </a:xfrm>
          <a:prstGeom prst="rect">
            <a:avLst/>
          </a:prstGeom>
          <a:noFill/>
          <a:ln>
            <a:noFill/>
          </a:ln>
        </p:spPr>
      </p:pic>
      <p:pic>
        <p:nvPicPr>
          <p:cNvPr id="13" name="图片 13"/>
          <p:cNvPicPr>
            <a:picLocks noChangeAspect="1"/>
          </p:cNvPicPr>
          <p:nvPr/>
        </p:nvPicPr>
        <p:blipFill>
          <a:blip r:embed="rId2"/>
          <a:stretch>
            <a:fillRect/>
          </a:stretch>
        </p:blipFill>
        <p:spPr>
          <a:xfrm>
            <a:off x="448628" y="3630295"/>
            <a:ext cx="5273675" cy="2448560"/>
          </a:xfrm>
          <a:prstGeom prst="rect">
            <a:avLst/>
          </a:prstGeom>
          <a:noFill/>
          <a:ln>
            <a:noFill/>
          </a:ln>
        </p:spPr>
      </p:pic>
      <p:sp>
        <p:nvSpPr>
          <p:cNvPr id="9" name="文本框 8"/>
          <p:cNvSpPr txBox="1"/>
          <p:nvPr/>
        </p:nvSpPr>
        <p:spPr>
          <a:xfrm>
            <a:off x="448945" y="1532255"/>
            <a:ext cx="5479415" cy="1568450"/>
          </a:xfrm>
          <a:prstGeom prst="rect">
            <a:avLst/>
          </a:prstGeom>
          <a:noFill/>
        </p:spPr>
        <p:txBody>
          <a:bodyPr wrap="square" rtlCol="0">
            <a:spAutoFit/>
          </a:bodyPr>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金融时报2017年排名，亨利金融硕士排名全球第33，英国第7位；管理学硕士排名全球63位，EMBA位列全球52位，高管教育课程排名全球23位；在经济学人（The Economist）2017MBA排名中位列英国第5，欧洲第15位；</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13"/>
          <p:cNvSpPr txBox="1"/>
          <p:nvPr/>
        </p:nvSpPr>
        <p:spPr>
          <a:xfrm>
            <a:off x="9366885" y="1623695"/>
            <a:ext cx="2696210" cy="829945"/>
          </a:xfrm>
          <a:prstGeom prst="rect">
            <a:avLst/>
          </a:prstGeom>
          <a:noFill/>
        </p:spPr>
        <p:txBody>
          <a:bodyPr wrap="square" rtlCol="0">
            <a:spAutoFit/>
          </a:bodyPr>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亨利商学院荣获女王企业奖国际贸易奖（2006）；</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5" name="图片 14" descr="3b333438313335343bd3c5cac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670" y="1623695"/>
            <a:ext cx="377190" cy="377190"/>
          </a:xfrm>
          <a:prstGeom prst="rect">
            <a:avLst/>
          </a:prstGeom>
        </p:spPr>
      </p:pic>
      <p:pic>
        <p:nvPicPr>
          <p:cNvPr id="16" name="图片 15" descr="3b333438313335343bd3c5cac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1290" y="1701165"/>
            <a:ext cx="377190" cy="377190"/>
          </a:xfrm>
          <a:prstGeom prst="rect">
            <a:avLst/>
          </a:prstGeom>
        </p:spPr>
      </p:pic>
      <p:pic>
        <p:nvPicPr>
          <p:cNvPr id="17" name="图片 16"/>
          <p:cNvPicPr>
            <a:picLocks noChangeAspect="1"/>
          </p:cNvPicPr>
          <p:nvPr/>
        </p:nvPicPr>
        <p:blipFill>
          <a:blip r:embed="rId5"/>
          <a:stretch>
            <a:fillRect/>
          </a:stretch>
        </p:blipFill>
        <p:spPr>
          <a:xfrm>
            <a:off x="6523355" y="3100705"/>
            <a:ext cx="5662930" cy="2057400"/>
          </a:xfrm>
          <a:prstGeom prst="rect">
            <a:avLst/>
          </a:prstGeom>
        </p:spPr>
      </p:pic>
    </p:spTree>
  </p:cSld>
  <p:clrMapOvr>
    <a:masterClrMapping/>
  </p:clrMapOvr>
  <p:transition spd="med"/>
  <p:timing>
    <p:tnLst>
      <p:par>
        <p:cTn id="1" dur="indefinite" restart="never" nodeType="tmRoot"/>
      </p:par>
    </p:tnLst>
  </p:timing>
</p:sld>
</file>

<file path=ppt/tags/tag1.xml><?xml version="1.0" encoding="utf-8"?>
<p:tagLst xmlns:p="http://schemas.openxmlformats.org/presentationml/2006/main">
  <p:tag name="KSO_WM_UNIT_TABLE_BEAUTIFY" val="smartTable{c19c0d77-ed86-4084-9496-b616a19ad00a}"/>
  <p:tag name="TABLE_ENDDRAG_ORIGIN_RECT" val="571*230"/>
  <p:tag name="TABLE_ENDDRAG_RECT" val="310*163*571*23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2939</Words>
  <Application>WPS 文字</Application>
  <PresentationFormat>宽屏</PresentationFormat>
  <Paragraphs>273</Paragraphs>
  <Slides>24</Slides>
  <Notes>1</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24</vt:i4>
      </vt:variant>
    </vt:vector>
  </HeadingPairs>
  <TitlesOfParts>
    <vt:vector size="42" baseType="lpstr">
      <vt:lpstr>Arial</vt:lpstr>
      <vt:lpstr>方正书宋_GBK</vt:lpstr>
      <vt:lpstr>Wingdings</vt:lpstr>
      <vt:lpstr>思源宋体 CN</vt:lpstr>
      <vt:lpstr>苹方-简</vt:lpstr>
      <vt:lpstr>微软雅黑</vt:lpstr>
      <vt:lpstr>汉仪旗黑</vt:lpstr>
      <vt:lpstr>Arial Black</vt:lpstr>
      <vt:lpstr>Wingdings</vt:lpstr>
      <vt:lpstr>思源宋体 CN Heavy</vt:lpstr>
      <vt:lpstr>宋体-简</vt:lpstr>
      <vt:lpstr>Century Gothic</vt:lpstr>
      <vt:lpstr>宋体</vt:lpstr>
      <vt:lpstr>Arial Unicode MS</vt:lpstr>
      <vt:lpstr>等线</vt:lpstr>
      <vt:lpstr>汉仪中等线KW</vt:lpstr>
      <vt:lpstr>汉仪书宋二KW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pts</dc:creator>
  <cp:lastModifiedBy>liuxiaozhang</cp:lastModifiedBy>
  <cp:revision>136</cp:revision>
  <dcterms:created xsi:type="dcterms:W3CDTF">2021-07-28T01:53:17Z</dcterms:created>
  <dcterms:modified xsi:type="dcterms:W3CDTF">2021-07-28T01:53:17Z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B822CB031D9C48F987169A9F6640CBC7</vt:lpwstr>
  </property>
  <property fmtid="{D5CDD505-2E9C-101B-9397-08002B2CF9AE}" pid="3" name="KSOProductBuildVer">
    <vt:lpwstr>2052-3.7.0.5929</vt:lpwstr>
  </property>
</Properties>
</file>