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310" r:id="rId5"/>
    <p:sldId id="321" r:id="rId6"/>
    <p:sldId id="264" r:id="rId7"/>
    <p:sldId id="316" r:id="rId8"/>
    <p:sldId id="317" r:id="rId9"/>
    <p:sldId id="318" r:id="rId10"/>
    <p:sldId id="332" r:id="rId11"/>
    <p:sldId id="333" r:id="rId12"/>
    <p:sldId id="319" r:id="rId13"/>
    <p:sldId id="25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E61B62"/>
    <a:srgbClr val="674498"/>
    <a:srgbClr val="F5C520"/>
    <a:srgbClr val="AA92CE"/>
    <a:srgbClr val="32A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32" autoAdjust="0"/>
    <p:restoredTop sz="95396" autoAdjust="0"/>
  </p:normalViewPr>
  <p:slideViewPr>
    <p:cSldViewPr snapToGrid="0">
      <p:cViewPr varScale="1">
        <p:scale>
          <a:sx n="108" d="100"/>
          <a:sy n="108" d="100"/>
        </p:scale>
        <p:origin x="-432" y="-84"/>
      </p:cViewPr>
      <p:guideLst>
        <p:guide orient="horz" pos="2160"/>
        <p:guide pos="39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20300-731F-4F64-ADBE-DD4B2FCC8E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波波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AF1E-9E44-4D34-9803-1429E7FA3D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4"/>
          <a:stretch>
            <a:fillRect/>
          </a:stretch>
        </p:blipFill>
        <p:spPr>
          <a:xfrm>
            <a:off x="0" y="1"/>
            <a:ext cx="12192000" cy="6850743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70858"/>
            <a:ext cx="12192000" cy="574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599924" y="290285"/>
            <a:ext cx="359906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  <a:endParaRPr kumimoji="0" lang="zh-CN" altLang="en-US" sz="26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952701" y="1438885"/>
            <a:ext cx="2276976" cy="2276976"/>
          </a:xfrm>
          <a:prstGeom prst="ellipse">
            <a:avLst/>
          </a:prstGeom>
          <a:solidFill>
            <a:srgbClr val="C00000"/>
          </a:solidFill>
          <a:ln w="1651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2496064" y="4020457"/>
            <a:ext cx="72426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496064" y="5123543"/>
            <a:ext cx="72426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17"/>
          <p:cNvSpPr>
            <a:spLocks noGrp="1"/>
          </p:cNvSpPr>
          <p:nvPr>
            <p:ph type="body" sz="quarter" idx="10" hasCustomPrompt="1"/>
          </p:nvPr>
        </p:nvSpPr>
        <p:spPr>
          <a:xfrm>
            <a:off x="3483428" y="4296885"/>
            <a:ext cx="5529943" cy="522061"/>
          </a:xfrm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点击输入章节标题内容</a:t>
            </a:r>
            <a:endParaRPr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1" hasCustomPrompt="1"/>
          </p:nvPr>
        </p:nvSpPr>
        <p:spPr>
          <a:xfrm>
            <a:off x="4863115" y="2373743"/>
            <a:ext cx="2508525" cy="914400"/>
          </a:xfrm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第一部分</a:t>
            </a:r>
            <a:endParaRPr lang="zh-CN" altLang="en-US" dirty="0"/>
          </a:p>
        </p:txBody>
      </p:sp>
      <p:sp>
        <p:nvSpPr>
          <p:cNvPr id="21" name="文本占位符 19"/>
          <p:cNvSpPr>
            <a:spLocks noGrp="1"/>
          </p:cNvSpPr>
          <p:nvPr>
            <p:ph type="body" sz="quarter" idx="12" hasCustomPrompt="1"/>
          </p:nvPr>
        </p:nvSpPr>
        <p:spPr>
          <a:xfrm>
            <a:off x="5515639" y="1611946"/>
            <a:ext cx="1191055" cy="914400"/>
          </a:xfrm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01</a:t>
            </a:r>
            <a:endParaRPr lang="zh-CN" altLang="en-US" dirty="0"/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6025986" y="-464957"/>
            <a:ext cx="130406" cy="1947636"/>
            <a:chOff x="340456" y="-506186"/>
            <a:chExt cx="130406" cy="1947636"/>
          </a:xfrm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23" name="任意多边形 22"/>
            <p:cNvSpPr/>
            <p:nvPr/>
          </p:nvSpPr>
          <p:spPr>
            <a:xfrm>
              <a:off x="416719" y="1231106"/>
              <a:ext cx="29673" cy="140494"/>
            </a:xfrm>
            <a:custGeom>
              <a:avLst/>
              <a:gdLst>
                <a:gd name="connsiteX0" fmla="*/ 0 w 29673"/>
                <a:gd name="connsiteY0" fmla="*/ 0 h 140494"/>
                <a:gd name="connsiteX1" fmla="*/ 14287 w 29673"/>
                <a:gd name="connsiteY1" fmla="*/ 21432 h 140494"/>
                <a:gd name="connsiteX2" fmla="*/ 19050 w 29673"/>
                <a:gd name="connsiteY2" fmla="*/ 35719 h 140494"/>
                <a:gd name="connsiteX3" fmla="*/ 26194 w 29673"/>
                <a:gd name="connsiteY3" fmla="*/ 59532 h 140494"/>
                <a:gd name="connsiteX4" fmla="*/ 26194 w 29673"/>
                <a:gd name="connsiteY4" fmla="*/ 121444 h 140494"/>
                <a:gd name="connsiteX5" fmla="*/ 21431 w 29673"/>
                <a:gd name="connsiteY5" fmla="*/ 128588 h 140494"/>
                <a:gd name="connsiteX6" fmla="*/ 9525 w 29673"/>
                <a:gd name="connsiteY6" fmla="*/ 133350 h 140494"/>
                <a:gd name="connsiteX7" fmla="*/ 2381 w 29673"/>
                <a:gd name="connsiteY7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673" h="140494">
                  <a:moveTo>
                    <a:pt x="0" y="0"/>
                  </a:moveTo>
                  <a:cubicBezTo>
                    <a:pt x="4762" y="7144"/>
                    <a:pt x="11572" y="13287"/>
                    <a:pt x="14287" y="21432"/>
                  </a:cubicBezTo>
                  <a:cubicBezTo>
                    <a:pt x="15875" y="26194"/>
                    <a:pt x="17833" y="30849"/>
                    <a:pt x="19050" y="35719"/>
                  </a:cubicBezTo>
                  <a:cubicBezTo>
                    <a:pt x="22648" y="50114"/>
                    <a:pt x="20396" y="42139"/>
                    <a:pt x="26194" y="59532"/>
                  </a:cubicBezTo>
                  <a:cubicBezTo>
                    <a:pt x="30469" y="85184"/>
                    <a:pt x="31183" y="83198"/>
                    <a:pt x="26194" y="121444"/>
                  </a:cubicBezTo>
                  <a:cubicBezTo>
                    <a:pt x="25824" y="124282"/>
                    <a:pt x="23760" y="126924"/>
                    <a:pt x="21431" y="128588"/>
                  </a:cubicBezTo>
                  <a:cubicBezTo>
                    <a:pt x="17953" y="131072"/>
                    <a:pt x="13494" y="131763"/>
                    <a:pt x="9525" y="133350"/>
                  </a:cubicBezTo>
                  <a:lnTo>
                    <a:pt x="2381" y="14049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340456" y="1218641"/>
              <a:ext cx="100867" cy="32615"/>
            </a:xfrm>
            <a:custGeom>
              <a:avLst/>
              <a:gdLst>
                <a:gd name="connsiteX0" fmla="*/ 73882 w 100867"/>
                <a:gd name="connsiteY0" fmla="*/ 21990 h 32615"/>
                <a:gd name="connsiteX1" fmla="*/ 52450 w 100867"/>
                <a:gd name="connsiteY1" fmla="*/ 26753 h 32615"/>
                <a:gd name="connsiteX2" fmla="*/ 40544 w 100867"/>
                <a:gd name="connsiteY2" fmla="*/ 29134 h 32615"/>
                <a:gd name="connsiteX3" fmla="*/ 2444 w 100867"/>
                <a:gd name="connsiteY3" fmla="*/ 31515 h 32615"/>
                <a:gd name="connsiteX4" fmla="*/ 59594 w 100867"/>
                <a:gd name="connsiteY4" fmla="*/ 24372 h 32615"/>
                <a:gd name="connsiteX5" fmla="*/ 73882 w 100867"/>
                <a:gd name="connsiteY5" fmla="*/ 17228 h 32615"/>
                <a:gd name="connsiteX6" fmla="*/ 81025 w 100867"/>
                <a:gd name="connsiteY6" fmla="*/ 14847 h 32615"/>
                <a:gd name="connsiteX7" fmla="*/ 88169 w 100867"/>
                <a:gd name="connsiteY7" fmla="*/ 10084 h 32615"/>
                <a:gd name="connsiteX8" fmla="*/ 95313 w 100867"/>
                <a:gd name="connsiteY8" fmla="*/ 7703 h 32615"/>
                <a:gd name="connsiteX9" fmla="*/ 100075 w 100867"/>
                <a:gd name="connsiteY9" fmla="*/ 559 h 32615"/>
                <a:gd name="connsiteX10" fmla="*/ 73882 w 100867"/>
                <a:gd name="connsiteY10" fmla="*/ 2940 h 32615"/>
                <a:gd name="connsiteX11" fmla="*/ 64357 w 100867"/>
                <a:gd name="connsiteY11" fmla="*/ 5322 h 32615"/>
                <a:gd name="connsiteX12" fmla="*/ 57213 w 100867"/>
                <a:gd name="connsiteY12" fmla="*/ 10084 h 32615"/>
                <a:gd name="connsiteX13" fmla="*/ 50069 w 100867"/>
                <a:gd name="connsiteY13" fmla="*/ 12465 h 32615"/>
                <a:gd name="connsiteX14" fmla="*/ 42925 w 100867"/>
                <a:gd name="connsiteY14" fmla="*/ 17228 h 32615"/>
                <a:gd name="connsiteX15" fmla="*/ 28638 w 100867"/>
                <a:gd name="connsiteY15" fmla="*/ 24372 h 32615"/>
                <a:gd name="connsiteX16" fmla="*/ 73882 w 100867"/>
                <a:gd name="connsiteY16" fmla="*/ 21990 h 3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867" h="32615">
                  <a:moveTo>
                    <a:pt x="73882" y="21990"/>
                  </a:moveTo>
                  <a:lnTo>
                    <a:pt x="52450" y="26753"/>
                  </a:lnTo>
                  <a:cubicBezTo>
                    <a:pt x="48493" y="27601"/>
                    <a:pt x="44573" y="28750"/>
                    <a:pt x="40544" y="29134"/>
                  </a:cubicBezTo>
                  <a:cubicBezTo>
                    <a:pt x="27877" y="30340"/>
                    <a:pt x="-9901" y="34601"/>
                    <a:pt x="2444" y="31515"/>
                  </a:cubicBezTo>
                  <a:cubicBezTo>
                    <a:pt x="21069" y="26859"/>
                    <a:pt x="59594" y="24372"/>
                    <a:pt x="59594" y="24372"/>
                  </a:cubicBezTo>
                  <a:cubicBezTo>
                    <a:pt x="77555" y="18383"/>
                    <a:pt x="55413" y="26462"/>
                    <a:pt x="73882" y="17228"/>
                  </a:cubicBezTo>
                  <a:cubicBezTo>
                    <a:pt x="76127" y="16106"/>
                    <a:pt x="78644" y="15641"/>
                    <a:pt x="81025" y="14847"/>
                  </a:cubicBezTo>
                  <a:cubicBezTo>
                    <a:pt x="83406" y="13259"/>
                    <a:pt x="85609" y="11364"/>
                    <a:pt x="88169" y="10084"/>
                  </a:cubicBezTo>
                  <a:cubicBezTo>
                    <a:pt x="90414" y="8961"/>
                    <a:pt x="93353" y="9271"/>
                    <a:pt x="95313" y="7703"/>
                  </a:cubicBezTo>
                  <a:cubicBezTo>
                    <a:pt x="97548" y="5915"/>
                    <a:pt x="102869" y="1180"/>
                    <a:pt x="100075" y="559"/>
                  </a:cubicBezTo>
                  <a:cubicBezTo>
                    <a:pt x="91517" y="-1343"/>
                    <a:pt x="82613" y="2146"/>
                    <a:pt x="73882" y="2940"/>
                  </a:cubicBezTo>
                  <a:cubicBezTo>
                    <a:pt x="70707" y="3734"/>
                    <a:pt x="67365" y="4033"/>
                    <a:pt x="64357" y="5322"/>
                  </a:cubicBezTo>
                  <a:cubicBezTo>
                    <a:pt x="61727" y="6449"/>
                    <a:pt x="59773" y="8804"/>
                    <a:pt x="57213" y="10084"/>
                  </a:cubicBezTo>
                  <a:cubicBezTo>
                    <a:pt x="54968" y="11206"/>
                    <a:pt x="52450" y="11671"/>
                    <a:pt x="50069" y="12465"/>
                  </a:cubicBezTo>
                  <a:cubicBezTo>
                    <a:pt x="47688" y="14053"/>
                    <a:pt x="45485" y="15948"/>
                    <a:pt x="42925" y="17228"/>
                  </a:cubicBezTo>
                  <a:cubicBezTo>
                    <a:pt x="35177" y="21102"/>
                    <a:pt x="35464" y="17546"/>
                    <a:pt x="28638" y="24372"/>
                  </a:cubicBezTo>
                  <a:lnTo>
                    <a:pt x="73882" y="2199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413016" y="-506186"/>
              <a:ext cx="0" cy="17444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342048" y="1312636"/>
              <a:ext cx="128814" cy="12881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373856" y="1238249"/>
              <a:ext cx="45719" cy="138113"/>
            </a:xfrm>
            <a:custGeom>
              <a:avLst/>
              <a:gdLst>
                <a:gd name="connsiteX0" fmla="*/ 23865 w 40534"/>
                <a:gd name="connsiteY0" fmla="*/ 0 h 131202"/>
                <a:gd name="connsiteX1" fmla="*/ 19103 w 40534"/>
                <a:gd name="connsiteY1" fmla="*/ 11906 h 131202"/>
                <a:gd name="connsiteX2" fmla="*/ 14340 w 40534"/>
                <a:gd name="connsiteY2" fmla="*/ 19050 h 131202"/>
                <a:gd name="connsiteX3" fmla="*/ 9578 w 40534"/>
                <a:gd name="connsiteY3" fmla="*/ 38100 h 131202"/>
                <a:gd name="connsiteX4" fmla="*/ 4815 w 40534"/>
                <a:gd name="connsiteY4" fmla="*/ 47625 h 131202"/>
                <a:gd name="connsiteX5" fmla="*/ 2434 w 40534"/>
                <a:gd name="connsiteY5" fmla="*/ 59531 h 131202"/>
                <a:gd name="connsiteX6" fmla="*/ 53 w 40534"/>
                <a:gd name="connsiteY6" fmla="*/ 69056 h 131202"/>
                <a:gd name="connsiteX7" fmla="*/ 2434 w 40534"/>
                <a:gd name="connsiteY7" fmla="*/ 123825 h 131202"/>
                <a:gd name="connsiteX8" fmla="*/ 9578 w 40534"/>
                <a:gd name="connsiteY8" fmla="*/ 126206 h 131202"/>
                <a:gd name="connsiteX9" fmla="*/ 19103 w 40534"/>
                <a:gd name="connsiteY9" fmla="*/ 128588 h 131202"/>
                <a:gd name="connsiteX10" fmla="*/ 26247 w 40534"/>
                <a:gd name="connsiteY10" fmla="*/ 130969 h 131202"/>
                <a:gd name="connsiteX11" fmla="*/ 40534 w 40534"/>
                <a:gd name="connsiteY11" fmla="*/ 130969 h 13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34" h="131202">
                  <a:moveTo>
                    <a:pt x="23865" y="0"/>
                  </a:moveTo>
                  <a:cubicBezTo>
                    <a:pt x="22278" y="3969"/>
                    <a:pt x="21015" y="8083"/>
                    <a:pt x="19103" y="11906"/>
                  </a:cubicBezTo>
                  <a:cubicBezTo>
                    <a:pt x="17823" y="14466"/>
                    <a:pt x="15620" y="16490"/>
                    <a:pt x="14340" y="19050"/>
                  </a:cubicBezTo>
                  <a:cubicBezTo>
                    <a:pt x="10777" y="26177"/>
                    <a:pt x="12294" y="29951"/>
                    <a:pt x="9578" y="38100"/>
                  </a:cubicBezTo>
                  <a:cubicBezTo>
                    <a:pt x="8455" y="41468"/>
                    <a:pt x="6403" y="44450"/>
                    <a:pt x="4815" y="47625"/>
                  </a:cubicBezTo>
                  <a:cubicBezTo>
                    <a:pt x="4021" y="51594"/>
                    <a:pt x="3312" y="55580"/>
                    <a:pt x="2434" y="59531"/>
                  </a:cubicBezTo>
                  <a:cubicBezTo>
                    <a:pt x="1724" y="62726"/>
                    <a:pt x="53" y="65783"/>
                    <a:pt x="53" y="69056"/>
                  </a:cubicBezTo>
                  <a:cubicBezTo>
                    <a:pt x="53" y="87330"/>
                    <a:pt x="-570" y="105800"/>
                    <a:pt x="2434" y="123825"/>
                  </a:cubicBezTo>
                  <a:cubicBezTo>
                    <a:pt x="2847" y="126301"/>
                    <a:pt x="7164" y="125516"/>
                    <a:pt x="9578" y="126206"/>
                  </a:cubicBezTo>
                  <a:cubicBezTo>
                    <a:pt x="12725" y="127105"/>
                    <a:pt x="15956" y="127689"/>
                    <a:pt x="19103" y="128588"/>
                  </a:cubicBezTo>
                  <a:cubicBezTo>
                    <a:pt x="21517" y="129278"/>
                    <a:pt x="23752" y="130692"/>
                    <a:pt x="26247" y="130969"/>
                  </a:cubicBezTo>
                  <a:cubicBezTo>
                    <a:pt x="30980" y="131495"/>
                    <a:pt x="35772" y="130969"/>
                    <a:pt x="40534" y="130969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49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8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3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>
          <a:xfrm flipH="1">
            <a:off x="339128" y="175043"/>
            <a:ext cx="418944" cy="41894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758072" y="711199"/>
            <a:ext cx="101566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538" y="57830"/>
            <a:ext cx="3613376" cy="653369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zh-CN" altLang="en-US" dirty="0" smtClean="0"/>
              <a:t>点击输入章节标题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8C202-F21A-4A96-AAA3-41CB98648C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B5ACB-4D72-4355-99DB-D44F259835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9125" y="190500"/>
            <a:ext cx="5969000" cy="1905000"/>
          </a:xfrm>
          <a:prstGeom prst="rect">
            <a:avLst/>
          </a:prstGeom>
        </p:spPr>
      </p:pic>
      <p:sp>
        <p:nvSpPr>
          <p:cNvPr id="9" name="文本框 21"/>
          <p:cNvSpPr txBox="1"/>
          <p:nvPr/>
        </p:nvSpPr>
        <p:spPr>
          <a:xfrm>
            <a:off x="2300063" y="4077877"/>
            <a:ext cx="6784340" cy="645160"/>
          </a:xfrm>
          <a:prstGeom prst="rect">
            <a:avLst/>
          </a:prstGeom>
          <a:noFill/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卡斯蒂利亚</a:t>
            </a:r>
            <a:r>
              <a:rPr lang="en-US" altLang="zh-CN" sz="3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拉曼却大学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官硕</a:t>
            </a:r>
            <a:r>
              <a:rPr lang="zh-CN" altLang="en-US" sz="36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学位</a:t>
            </a:r>
            <a:endParaRPr lang="zh-CN" altLang="en-US" sz="36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08807" y="5980814"/>
            <a:ext cx="831533" cy="877186"/>
            <a:chOff x="5557565" y="4918388"/>
            <a:chExt cx="1108710" cy="1169581"/>
          </a:xfrm>
          <a:solidFill>
            <a:srgbClr val="C00000"/>
          </a:solidFill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grpSpPr>
        <p:sp>
          <p:nvSpPr>
            <p:cNvPr id="12" name="等腰三角形 11"/>
            <p:cNvSpPr/>
            <p:nvPr/>
          </p:nvSpPr>
          <p:spPr>
            <a:xfrm flipV="1">
              <a:off x="5557565" y="4918388"/>
              <a:ext cx="1108710" cy="1169581"/>
            </a:xfrm>
            <a:prstGeom prst="triangl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/>
            </a:p>
          </p:txBody>
        </p:sp>
        <p:sp>
          <p:nvSpPr>
            <p:cNvPr id="13" name="等腰三角形 12"/>
            <p:cNvSpPr/>
            <p:nvPr/>
          </p:nvSpPr>
          <p:spPr>
            <a:xfrm flipV="1">
              <a:off x="5709965" y="5002208"/>
              <a:ext cx="805135" cy="872812"/>
            </a:xfrm>
            <a:prstGeom prst="triangl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/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241087" y="4955398"/>
            <a:ext cx="721804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tailEnd w="med" len="sm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300213" y="3769548"/>
            <a:ext cx="7218045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tailEnd w="med" len="sm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青花瓷 - 张晓红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00.000000" end="11210.593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19691" y="-1240180"/>
            <a:ext cx="609600" cy="609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1855" y="1598295"/>
            <a:ext cx="6849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n"/>
            </a:pPr>
            <a:r>
              <a:rPr lang="zh-CN" altLang="en-US">
                <a:solidFill>
                  <a:srgbClr val="C00000"/>
                </a:solidFill>
              </a:rPr>
              <a:t>西班牙公立大学</a:t>
            </a:r>
            <a:endParaRPr lang="zh-CN" altLang="en-US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zh-CN" altLang="en-US">
                <a:solidFill>
                  <a:srgbClr val="C00000"/>
                </a:solidFill>
              </a:rPr>
              <a:t>三位诺贝尔奖获得者</a:t>
            </a:r>
            <a:endParaRPr lang="zh-CN" altLang="en-US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>
                <a:solidFill>
                  <a:srgbClr val="C00000"/>
                </a:solidFill>
              </a:rPr>
              <a:t>QS</a:t>
            </a:r>
            <a:r>
              <a:rPr lang="zh-CN" altLang="en-US">
                <a:solidFill>
                  <a:srgbClr val="C00000"/>
                </a:solidFill>
              </a:rPr>
              <a:t>最高</a:t>
            </a:r>
            <a:r>
              <a:rPr lang="en-US" altLang="zh-CN">
                <a:solidFill>
                  <a:srgbClr val="C00000"/>
                </a:solidFill>
              </a:rPr>
              <a:t>601</a:t>
            </a:r>
            <a:r>
              <a:rPr lang="zh-CN" altLang="en-US">
                <a:solidFill>
                  <a:srgbClr val="C00000"/>
                </a:solidFill>
              </a:rPr>
              <a:t>名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55" y="190500"/>
            <a:ext cx="4692650" cy="118935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费用缴纳流程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835660"/>
            <a:ext cx="1092200" cy="660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7875" y="932815"/>
            <a:ext cx="86868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1、学费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免国外预科，一年制官方硕士项目费为：168000RMB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2、缴费流程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报名时交18000元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拿到正式录取通知书后5个工作日内缴纳120000元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正式上课时5个工作日内缴纳30000元。（以上每笔款项如果未能按时缴纳，相应后果由学生自己承担（停课、延期等）。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None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办理过程中所有银行转账、汇款手续费、材料准备费用、西班牙食宿购物由学员自行承担。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6" descr="75744f94ff578affcce0b32c51a58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55" y="3324225"/>
            <a:ext cx="4897120" cy="3296920"/>
          </a:xfrm>
          <a:prstGeom prst="rect">
            <a:avLst/>
          </a:prstGeom>
        </p:spPr>
      </p:pic>
      <p:pic>
        <p:nvPicPr>
          <p:cNvPr id="17" name="图片 17" descr="d5dba94894ce3333f8ef3e42c78ad9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20" y="3324225"/>
            <a:ext cx="4566920" cy="329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004891" y="2616833"/>
            <a:ext cx="1456708" cy="937067"/>
            <a:chOff x="655638" y="788988"/>
            <a:chExt cx="6742112" cy="4337050"/>
          </a:xfrm>
          <a:solidFill>
            <a:schemeClr val="bg1"/>
          </a:solidFill>
        </p:grpSpPr>
        <p:sp>
          <p:nvSpPr>
            <p:cNvPr id="16" name="Freeform 6"/>
            <p:cNvSpPr/>
            <p:nvPr/>
          </p:nvSpPr>
          <p:spPr bwMode="auto">
            <a:xfrm>
              <a:off x="1914525" y="788988"/>
              <a:ext cx="4202113" cy="4337050"/>
            </a:xfrm>
            <a:custGeom>
              <a:avLst/>
              <a:gdLst>
                <a:gd name="T0" fmla="*/ 8 w 1119"/>
                <a:gd name="T1" fmla="*/ 1154 h 1154"/>
                <a:gd name="T2" fmla="*/ 216 w 1119"/>
                <a:gd name="T3" fmla="*/ 887 h 1154"/>
                <a:gd name="T4" fmla="*/ 369 w 1119"/>
                <a:gd name="T5" fmla="*/ 851 h 1154"/>
                <a:gd name="T6" fmla="*/ 419 w 1119"/>
                <a:gd name="T7" fmla="*/ 784 h 1154"/>
                <a:gd name="T8" fmla="*/ 419 w 1119"/>
                <a:gd name="T9" fmla="*/ 764 h 1154"/>
                <a:gd name="T10" fmla="*/ 397 w 1119"/>
                <a:gd name="T11" fmla="*/ 688 h 1154"/>
                <a:gd name="T12" fmla="*/ 367 w 1119"/>
                <a:gd name="T13" fmla="*/ 597 h 1154"/>
                <a:gd name="T14" fmla="*/ 362 w 1119"/>
                <a:gd name="T15" fmla="*/ 556 h 1154"/>
                <a:gd name="T16" fmla="*/ 327 w 1119"/>
                <a:gd name="T17" fmla="*/ 519 h 1154"/>
                <a:gd name="T18" fmla="*/ 305 w 1119"/>
                <a:gd name="T19" fmla="*/ 436 h 1154"/>
                <a:gd name="T20" fmla="*/ 324 w 1119"/>
                <a:gd name="T21" fmla="*/ 381 h 1154"/>
                <a:gd name="T22" fmla="*/ 309 w 1119"/>
                <a:gd name="T23" fmla="*/ 195 h 1154"/>
                <a:gd name="T24" fmla="*/ 509 w 1119"/>
                <a:gd name="T25" fmla="*/ 7 h 1154"/>
                <a:gd name="T26" fmla="*/ 663 w 1119"/>
                <a:gd name="T27" fmla="*/ 19 h 1154"/>
                <a:gd name="T28" fmla="*/ 821 w 1119"/>
                <a:gd name="T29" fmla="*/ 233 h 1154"/>
                <a:gd name="T30" fmla="*/ 801 w 1119"/>
                <a:gd name="T31" fmla="*/ 381 h 1154"/>
                <a:gd name="T32" fmla="*/ 821 w 1119"/>
                <a:gd name="T33" fmla="*/ 432 h 1154"/>
                <a:gd name="T34" fmla="*/ 794 w 1119"/>
                <a:gd name="T35" fmla="*/ 530 h 1154"/>
                <a:gd name="T36" fmla="*/ 769 w 1119"/>
                <a:gd name="T37" fmla="*/ 559 h 1154"/>
                <a:gd name="T38" fmla="*/ 765 w 1119"/>
                <a:gd name="T39" fmla="*/ 556 h 1154"/>
                <a:gd name="T40" fmla="*/ 753 w 1119"/>
                <a:gd name="T41" fmla="*/ 630 h 1154"/>
                <a:gd name="T42" fmla="*/ 716 w 1119"/>
                <a:gd name="T43" fmla="*/ 706 h 1154"/>
                <a:gd name="T44" fmla="*/ 706 w 1119"/>
                <a:gd name="T45" fmla="*/ 733 h 1154"/>
                <a:gd name="T46" fmla="*/ 710 w 1119"/>
                <a:gd name="T47" fmla="*/ 806 h 1154"/>
                <a:gd name="T48" fmla="*/ 740 w 1119"/>
                <a:gd name="T49" fmla="*/ 844 h 1154"/>
                <a:gd name="T50" fmla="*/ 871 w 1119"/>
                <a:gd name="T51" fmla="*/ 878 h 1154"/>
                <a:gd name="T52" fmla="*/ 1088 w 1119"/>
                <a:gd name="T53" fmla="*/ 1023 h 1154"/>
                <a:gd name="T54" fmla="*/ 1119 w 1119"/>
                <a:gd name="T55" fmla="*/ 1154 h 1154"/>
                <a:gd name="T56" fmla="*/ 8 w 1119"/>
                <a:gd name="T57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9" h="1154">
                  <a:moveTo>
                    <a:pt x="8" y="1154"/>
                  </a:moveTo>
                  <a:cubicBezTo>
                    <a:pt x="0" y="1032"/>
                    <a:pt x="92" y="915"/>
                    <a:pt x="216" y="887"/>
                  </a:cubicBezTo>
                  <a:cubicBezTo>
                    <a:pt x="267" y="875"/>
                    <a:pt x="318" y="863"/>
                    <a:pt x="369" y="851"/>
                  </a:cubicBezTo>
                  <a:cubicBezTo>
                    <a:pt x="405" y="843"/>
                    <a:pt x="420" y="820"/>
                    <a:pt x="419" y="784"/>
                  </a:cubicBezTo>
                  <a:cubicBezTo>
                    <a:pt x="418" y="778"/>
                    <a:pt x="419" y="771"/>
                    <a:pt x="419" y="764"/>
                  </a:cubicBezTo>
                  <a:cubicBezTo>
                    <a:pt x="424" y="736"/>
                    <a:pt x="419" y="711"/>
                    <a:pt x="397" y="688"/>
                  </a:cubicBezTo>
                  <a:cubicBezTo>
                    <a:pt x="374" y="664"/>
                    <a:pt x="373" y="629"/>
                    <a:pt x="367" y="597"/>
                  </a:cubicBezTo>
                  <a:cubicBezTo>
                    <a:pt x="365" y="584"/>
                    <a:pt x="364" y="570"/>
                    <a:pt x="362" y="556"/>
                  </a:cubicBezTo>
                  <a:cubicBezTo>
                    <a:pt x="339" y="554"/>
                    <a:pt x="332" y="538"/>
                    <a:pt x="327" y="519"/>
                  </a:cubicBezTo>
                  <a:cubicBezTo>
                    <a:pt x="320" y="491"/>
                    <a:pt x="311" y="464"/>
                    <a:pt x="305" y="436"/>
                  </a:cubicBezTo>
                  <a:cubicBezTo>
                    <a:pt x="301" y="415"/>
                    <a:pt x="300" y="393"/>
                    <a:pt x="324" y="381"/>
                  </a:cubicBezTo>
                  <a:cubicBezTo>
                    <a:pt x="305" y="320"/>
                    <a:pt x="298" y="257"/>
                    <a:pt x="309" y="195"/>
                  </a:cubicBezTo>
                  <a:cubicBezTo>
                    <a:pt x="326" y="96"/>
                    <a:pt x="408" y="21"/>
                    <a:pt x="509" y="7"/>
                  </a:cubicBezTo>
                  <a:cubicBezTo>
                    <a:pt x="562" y="0"/>
                    <a:pt x="613" y="1"/>
                    <a:pt x="663" y="19"/>
                  </a:cubicBezTo>
                  <a:cubicBezTo>
                    <a:pt x="758" y="52"/>
                    <a:pt x="818" y="132"/>
                    <a:pt x="821" y="233"/>
                  </a:cubicBezTo>
                  <a:cubicBezTo>
                    <a:pt x="822" y="283"/>
                    <a:pt x="819" y="333"/>
                    <a:pt x="801" y="381"/>
                  </a:cubicBezTo>
                  <a:cubicBezTo>
                    <a:pt x="824" y="391"/>
                    <a:pt x="826" y="412"/>
                    <a:pt x="821" y="432"/>
                  </a:cubicBezTo>
                  <a:cubicBezTo>
                    <a:pt x="814" y="465"/>
                    <a:pt x="806" y="498"/>
                    <a:pt x="794" y="530"/>
                  </a:cubicBezTo>
                  <a:cubicBezTo>
                    <a:pt x="791" y="541"/>
                    <a:pt x="778" y="550"/>
                    <a:pt x="769" y="559"/>
                  </a:cubicBezTo>
                  <a:cubicBezTo>
                    <a:pt x="768" y="558"/>
                    <a:pt x="766" y="557"/>
                    <a:pt x="765" y="556"/>
                  </a:cubicBezTo>
                  <a:cubicBezTo>
                    <a:pt x="761" y="580"/>
                    <a:pt x="757" y="605"/>
                    <a:pt x="753" y="630"/>
                  </a:cubicBezTo>
                  <a:cubicBezTo>
                    <a:pt x="748" y="659"/>
                    <a:pt x="735" y="684"/>
                    <a:pt x="716" y="706"/>
                  </a:cubicBezTo>
                  <a:cubicBezTo>
                    <a:pt x="710" y="713"/>
                    <a:pt x="706" y="724"/>
                    <a:pt x="706" y="733"/>
                  </a:cubicBezTo>
                  <a:cubicBezTo>
                    <a:pt x="706" y="757"/>
                    <a:pt x="709" y="782"/>
                    <a:pt x="710" y="806"/>
                  </a:cubicBezTo>
                  <a:cubicBezTo>
                    <a:pt x="711" y="827"/>
                    <a:pt x="722" y="839"/>
                    <a:pt x="740" y="844"/>
                  </a:cubicBezTo>
                  <a:cubicBezTo>
                    <a:pt x="783" y="856"/>
                    <a:pt x="826" y="871"/>
                    <a:pt x="871" y="878"/>
                  </a:cubicBezTo>
                  <a:cubicBezTo>
                    <a:pt x="965" y="895"/>
                    <a:pt x="1041" y="937"/>
                    <a:pt x="1088" y="1023"/>
                  </a:cubicBezTo>
                  <a:cubicBezTo>
                    <a:pt x="1110" y="1063"/>
                    <a:pt x="1119" y="1107"/>
                    <a:pt x="1119" y="1154"/>
                  </a:cubicBezTo>
                  <a:cubicBezTo>
                    <a:pt x="749" y="1154"/>
                    <a:pt x="379" y="1154"/>
                    <a:pt x="8" y="1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7"/>
            <p:cNvSpPr/>
            <p:nvPr/>
          </p:nvSpPr>
          <p:spPr bwMode="auto">
            <a:xfrm>
              <a:off x="5264150" y="1517650"/>
              <a:ext cx="2133600" cy="2890838"/>
            </a:xfrm>
            <a:custGeom>
              <a:avLst/>
              <a:gdLst>
                <a:gd name="T0" fmla="*/ 568 w 568"/>
                <a:gd name="T1" fmla="*/ 769 h 769"/>
                <a:gd name="T2" fmla="*/ 544 w 568"/>
                <a:gd name="T3" fmla="*/ 769 h 769"/>
                <a:gd name="T4" fmla="*/ 270 w 568"/>
                <a:gd name="T5" fmla="*/ 769 h 769"/>
                <a:gd name="T6" fmla="*/ 237 w 568"/>
                <a:gd name="T7" fmla="*/ 752 h 769"/>
                <a:gd name="T8" fmla="*/ 40 w 568"/>
                <a:gd name="T9" fmla="*/ 630 h 769"/>
                <a:gd name="T10" fmla="*/ 20 w 568"/>
                <a:gd name="T11" fmla="*/ 628 h 769"/>
                <a:gd name="T12" fmla="*/ 42 w 568"/>
                <a:gd name="T13" fmla="*/ 597 h 769"/>
                <a:gd name="T14" fmla="*/ 107 w 568"/>
                <a:gd name="T15" fmla="*/ 579 h 769"/>
                <a:gd name="T16" fmla="*/ 136 w 568"/>
                <a:gd name="T17" fmla="*/ 539 h 769"/>
                <a:gd name="T18" fmla="*/ 135 w 568"/>
                <a:gd name="T19" fmla="*/ 506 h 769"/>
                <a:gd name="T20" fmla="*/ 0 w 568"/>
                <a:gd name="T21" fmla="*/ 468 h 769"/>
                <a:gd name="T22" fmla="*/ 39 w 568"/>
                <a:gd name="T23" fmla="*/ 250 h 769"/>
                <a:gd name="T24" fmla="*/ 39 w 568"/>
                <a:gd name="T25" fmla="*/ 200 h 769"/>
                <a:gd name="T26" fmla="*/ 46 w 568"/>
                <a:gd name="T27" fmla="*/ 144 h 769"/>
                <a:gd name="T28" fmla="*/ 209 w 568"/>
                <a:gd name="T29" fmla="*/ 2 h 769"/>
                <a:gd name="T30" fmla="*/ 289 w 568"/>
                <a:gd name="T31" fmla="*/ 7 h 769"/>
                <a:gd name="T32" fmla="*/ 415 w 568"/>
                <a:gd name="T33" fmla="*/ 150 h 769"/>
                <a:gd name="T34" fmla="*/ 420 w 568"/>
                <a:gd name="T35" fmla="*/ 238 h 769"/>
                <a:gd name="T36" fmla="*/ 419 w 568"/>
                <a:gd name="T37" fmla="*/ 334 h 769"/>
                <a:gd name="T38" fmla="*/ 457 w 568"/>
                <a:gd name="T39" fmla="*/ 468 h 769"/>
                <a:gd name="T40" fmla="*/ 323 w 568"/>
                <a:gd name="T41" fmla="*/ 502 h 769"/>
                <a:gd name="T42" fmla="*/ 325 w 568"/>
                <a:gd name="T43" fmla="*/ 560 h 769"/>
                <a:gd name="T44" fmla="*/ 351 w 568"/>
                <a:gd name="T45" fmla="*/ 581 h 769"/>
                <a:gd name="T46" fmla="*/ 447 w 568"/>
                <a:gd name="T47" fmla="*/ 609 h 769"/>
                <a:gd name="T48" fmla="*/ 565 w 568"/>
                <a:gd name="T49" fmla="*/ 746 h 769"/>
                <a:gd name="T50" fmla="*/ 568 w 568"/>
                <a:gd name="T51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8" h="769">
                  <a:moveTo>
                    <a:pt x="568" y="769"/>
                  </a:moveTo>
                  <a:cubicBezTo>
                    <a:pt x="558" y="769"/>
                    <a:pt x="551" y="769"/>
                    <a:pt x="544" y="769"/>
                  </a:cubicBezTo>
                  <a:cubicBezTo>
                    <a:pt x="452" y="769"/>
                    <a:pt x="361" y="769"/>
                    <a:pt x="270" y="769"/>
                  </a:cubicBezTo>
                  <a:cubicBezTo>
                    <a:pt x="254" y="769"/>
                    <a:pt x="247" y="765"/>
                    <a:pt x="237" y="752"/>
                  </a:cubicBezTo>
                  <a:cubicBezTo>
                    <a:pt x="188" y="685"/>
                    <a:pt x="126" y="637"/>
                    <a:pt x="40" y="630"/>
                  </a:cubicBezTo>
                  <a:cubicBezTo>
                    <a:pt x="33" y="629"/>
                    <a:pt x="27" y="628"/>
                    <a:pt x="20" y="628"/>
                  </a:cubicBezTo>
                  <a:cubicBezTo>
                    <a:pt x="14" y="607"/>
                    <a:pt x="28" y="602"/>
                    <a:pt x="42" y="597"/>
                  </a:cubicBezTo>
                  <a:cubicBezTo>
                    <a:pt x="63" y="591"/>
                    <a:pt x="85" y="584"/>
                    <a:pt x="107" y="579"/>
                  </a:cubicBezTo>
                  <a:cubicBezTo>
                    <a:pt x="129" y="574"/>
                    <a:pt x="138" y="561"/>
                    <a:pt x="136" y="539"/>
                  </a:cubicBezTo>
                  <a:cubicBezTo>
                    <a:pt x="134" y="528"/>
                    <a:pt x="135" y="518"/>
                    <a:pt x="135" y="506"/>
                  </a:cubicBezTo>
                  <a:cubicBezTo>
                    <a:pt x="88" y="499"/>
                    <a:pt x="42" y="498"/>
                    <a:pt x="0" y="468"/>
                  </a:cubicBezTo>
                  <a:cubicBezTo>
                    <a:pt x="46" y="401"/>
                    <a:pt x="40" y="325"/>
                    <a:pt x="39" y="250"/>
                  </a:cubicBezTo>
                  <a:cubicBezTo>
                    <a:pt x="39" y="233"/>
                    <a:pt x="38" y="216"/>
                    <a:pt x="39" y="200"/>
                  </a:cubicBezTo>
                  <a:cubicBezTo>
                    <a:pt x="41" y="181"/>
                    <a:pt x="42" y="162"/>
                    <a:pt x="46" y="144"/>
                  </a:cubicBezTo>
                  <a:cubicBezTo>
                    <a:pt x="64" y="56"/>
                    <a:pt x="120" y="7"/>
                    <a:pt x="209" y="2"/>
                  </a:cubicBezTo>
                  <a:cubicBezTo>
                    <a:pt x="236" y="0"/>
                    <a:pt x="263" y="2"/>
                    <a:pt x="289" y="7"/>
                  </a:cubicBezTo>
                  <a:cubicBezTo>
                    <a:pt x="359" y="22"/>
                    <a:pt x="403" y="73"/>
                    <a:pt x="415" y="150"/>
                  </a:cubicBezTo>
                  <a:cubicBezTo>
                    <a:pt x="419" y="179"/>
                    <a:pt x="419" y="209"/>
                    <a:pt x="420" y="238"/>
                  </a:cubicBezTo>
                  <a:cubicBezTo>
                    <a:pt x="420" y="270"/>
                    <a:pt x="419" y="302"/>
                    <a:pt x="419" y="334"/>
                  </a:cubicBezTo>
                  <a:cubicBezTo>
                    <a:pt x="419" y="381"/>
                    <a:pt x="427" y="427"/>
                    <a:pt x="457" y="468"/>
                  </a:cubicBezTo>
                  <a:cubicBezTo>
                    <a:pt x="417" y="497"/>
                    <a:pt x="371" y="497"/>
                    <a:pt x="323" y="502"/>
                  </a:cubicBezTo>
                  <a:cubicBezTo>
                    <a:pt x="323" y="521"/>
                    <a:pt x="321" y="541"/>
                    <a:pt x="325" y="560"/>
                  </a:cubicBezTo>
                  <a:cubicBezTo>
                    <a:pt x="327" y="569"/>
                    <a:pt x="341" y="578"/>
                    <a:pt x="351" y="581"/>
                  </a:cubicBezTo>
                  <a:cubicBezTo>
                    <a:pt x="382" y="592"/>
                    <a:pt x="414" y="601"/>
                    <a:pt x="447" y="609"/>
                  </a:cubicBezTo>
                  <a:cubicBezTo>
                    <a:pt x="517" y="628"/>
                    <a:pt x="550" y="679"/>
                    <a:pt x="565" y="746"/>
                  </a:cubicBezTo>
                  <a:cubicBezTo>
                    <a:pt x="566" y="752"/>
                    <a:pt x="566" y="759"/>
                    <a:pt x="568" y="7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655638" y="1484313"/>
              <a:ext cx="2133600" cy="2924175"/>
            </a:xfrm>
            <a:custGeom>
              <a:avLst/>
              <a:gdLst>
                <a:gd name="T0" fmla="*/ 245 w 568"/>
                <a:gd name="T1" fmla="*/ 511 h 778"/>
                <a:gd name="T2" fmla="*/ 112 w 568"/>
                <a:gd name="T3" fmla="*/ 478 h 778"/>
                <a:gd name="T4" fmla="*/ 151 w 568"/>
                <a:gd name="T5" fmla="*/ 318 h 778"/>
                <a:gd name="T6" fmla="*/ 153 w 568"/>
                <a:gd name="T7" fmla="*/ 171 h 778"/>
                <a:gd name="T8" fmla="*/ 366 w 568"/>
                <a:gd name="T9" fmla="*/ 12 h 778"/>
                <a:gd name="T10" fmla="*/ 526 w 568"/>
                <a:gd name="T11" fmla="*/ 178 h 778"/>
                <a:gd name="T12" fmla="*/ 529 w 568"/>
                <a:gd name="T13" fmla="*/ 275 h 778"/>
                <a:gd name="T14" fmla="*/ 568 w 568"/>
                <a:gd name="T15" fmla="*/ 476 h 778"/>
                <a:gd name="T16" fmla="*/ 434 w 568"/>
                <a:gd name="T17" fmla="*/ 514 h 778"/>
                <a:gd name="T18" fmla="*/ 435 w 568"/>
                <a:gd name="T19" fmla="*/ 564 h 778"/>
                <a:gd name="T20" fmla="*/ 450 w 568"/>
                <a:gd name="T21" fmla="*/ 582 h 778"/>
                <a:gd name="T22" fmla="*/ 514 w 568"/>
                <a:gd name="T23" fmla="*/ 603 h 778"/>
                <a:gd name="T24" fmla="*/ 540 w 568"/>
                <a:gd name="T25" fmla="*/ 612 h 778"/>
                <a:gd name="T26" fmla="*/ 550 w 568"/>
                <a:gd name="T27" fmla="*/ 630 h 778"/>
                <a:gd name="T28" fmla="*/ 534 w 568"/>
                <a:gd name="T29" fmla="*/ 638 h 778"/>
                <a:gd name="T30" fmla="*/ 326 w 568"/>
                <a:gd name="T31" fmla="*/ 769 h 778"/>
                <a:gd name="T32" fmla="*/ 313 w 568"/>
                <a:gd name="T33" fmla="*/ 778 h 778"/>
                <a:gd name="T34" fmla="*/ 7 w 568"/>
                <a:gd name="T35" fmla="*/ 778 h 778"/>
                <a:gd name="T36" fmla="*/ 3 w 568"/>
                <a:gd name="T37" fmla="*/ 776 h 778"/>
                <a:gd name="T38" fmla="*/ 102 w 568"/>
                <a:gd name="T39" fmla="*/ 626 h 778"/>
                <a:gd name="T40" fmla="*/ 186 w 568"/>
                <a:gd name="T41" fmla="*/ 601 h 778"/>
                <a:gd name="T42" fmla="*/ 245 w 568"/>
                <a:gd name="T43" fmla="*/ 511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8" h="778">
                  <a:moveTo>
                    <a:pt x="245" y="511"/>
                  </a:moveTo>
                  <a:cubicBezTo>
                    <a:pt x="199" y="507"/>
                    <a:pt x="153" y="506"/>
                    <a:pt x="112" y="478"/>
                  </a:cubicBezTo>
                  <a:cubicBezTo>
                    <a:pt x="148" y="429"/>
                    <a:pt x="151" y="374"/>
                    <a:pt x="151" y="318"/>
                  </a:cubicBezTo>
                  <a:cubicBezTo>
                    <a:pt x="150" y="269"/>
                    <a:pt x="147" y="219"/>
                    <a:pt x="153" y="171"/>
                  </a:cubicBezTo>
                  <a:cubicBezTo>
                    <a:pt x="168" y="44"/>
                    <a:pt x="253" y="0"/>
                    <a:pt x="366" y="12"/>
                  </a:cubicBezTo>
                  <a:cubicBezTo>
                    <a:pt x="463" y="22"/>
                    <a:pt x="517" y="80"/>
                    <a:pt x="526" y="178"/>
                  </a:cubicBezTo>
                  <a:cubicBezTo>
                    <a:pt x="529" y="210"/>
                    <a:pt x="530" y="243"/>
                    <a:pt x="529" y="275"/>
                  </a:cubicBezTo>
                  <a:cubicBezTo>
                    <a:pt x="528" y="345"/>
                    <a:pt x="527" y="414"/>
                    <a:pt x="568" y="476"/>
                  </a:cubicBezTo>
                  <a:cubicBezTo>
                    <a:pt x="528" y="506"/>
                    <a:pt x="481" y="508"/>
                    <a:pt x="434" y="514"/>
                  </a:cubicBezTo>
                  <a:cubicBezTo>
                    <a:pt x="434" y="531"/>
                    <a:pt x="433" y="548"/>
                    <a:pt x="435" y="564"/>
                  </a:cubicBezTo>
                  <a:cubicBezTo>
                    <a:pt x="436" y="571"/>
                    <a:pt x="443" y="580"/>
                    <a:pt x="450" y="582"/>
                  </a:cubicBezTo>
                  <a:cubicBezTo>
                    <a:pt x="471" y="590"/>
                    <a:pt x="493" y="596"/>
                    <a:pt x="514" y="603"/>
                  </a:cubicBezTo>
                  <a:cubicBezTo>
                    <a:pt x="523" y="605"/>
                    <a:pt x="533" y="607"/>
                    <a:pt x="540" y="612"/>
                  </a:cubicBezTo>
                  <a:cubicBezTo>
                    <a:pt x="545" y="616"/>
                    <a:pt x="547" y="624"/>
                    <a:pt x="550" y="630"/>
                  </a:cubicBezTo>
                  <a:cubicBezTo>
                    <a:pt x="545" y="633"/>
                    <a:pt x="540" y="637"/>
                    <a:pt x="534" y="638"/>
                  </a:cubicBezTo>
                  <a:cubicBezTo>
                    <a:pt x="441" y="645"/>
                    <a:pt x="377" y="696"/>
                    <a:pt x="326" y="769"/>
                  </a:cubicBezTo>
                  <a:cubicBezTo>
                    <a:pt x="323" y="773"/>
                    <a:pt x="317" y="778"/>
                    <a:pt x="313" y="778"/>
                  </a:cubicBezTo>
                  <a:cubicBezTo>
                    <a:pt x="211" y="778"/>
                    <a:pt x="109" y="778"/>
                    <a:pt x="7" y="778"/>
                  </a:cubicBezTo>
                  <a:cubicBezTo>
                    <a:pt x="6" y="778"/>
                    <a:pt x="4" y="777"/>
                    <a:pt x="3" y="776"/>
                  </a:cubicBezTo>
                  <a:cubicBezTo>
                    <a:pt x="0" y="717"/>
                    <a:pt x="47" y="644"/>
                    <a:pt x="102" y="626"/>
                  </a:cubicBezTo>
                  <a:cubicBezTo>
                    <a:pt x="130" y="617"/>
                    <a:pt x="158" y="608"/>
                    <a:pt x="186" y="601"/>
                  </a:cubicBezTo>
                  <a:cubicBezTo>
                    <a:pt x="247" y="585"/>
                    <a:pt x="253" y="576"/>
                    <a:pt x="245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b="1" dirty="0"/>
              <a:t>资格认证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392035" y="2304415"/>
            <a:ext cx="34645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600"/>
          </a:p>
          <a:p>
            <a:endParaRPr lang="zh-CN" altLang="en-US" sz="1600"/>
          </a:p>
          <a:p>
            <a:r>
              <a:rPr lang="zh-CN" altLang="en-US" sz="1600"/>
              <a:t>院校西语名：Universidad de Castilla-La Mancha </a:t>
            </a:r>
            <a:endParaRPr lang="zh-CN" altLang="en-US" sz="1600"/>
          </a:p>
          <a:p>
            <a:r>
              <a:rPr lang="zh-CN" altLang="en-US" sz="1600"/>
              <a:t>院校中文名：卡斯蒂利亚拉曼却大学（又译为：卡斯蒂利亚拉曼查大学）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院校地址：University of Castilla-La Mancha Albacete Campus，Avenida de España s/n 02001 Albacete </a:t>
            </a:r>
            <a:endParaRPr lang="zh-CN" altLang="en-US" sz="1600"/>
          </a:p>
        </p:txBody>
      </p:sp>
      <p:sp>
        <p:nvSpPr>
          <p:cNvPr id="3" name="文本框 2"/>
          <p:cNvSpPr txBox="1"/>
          <p:nvPr/>
        </p:nvSpPr>
        <p:spPr>
          <a:xfrm>
            <a:off x="899795" y="5821680"/>
            <a:ext cx="2670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   </a:t>
            </a:r>
            <a:r>
              <a:rPr lang="zh-CN" altLang="en-US">
                <a:solidFill>
                  <a:srgbClr val="FF0000"/>
                </a:solidFill>
              </a:rPr>
              <a:t>毕业证书样本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39640" y="5821680"/>
            <a:ext cx="1931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认证书样本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7095" y="951865"/>
            <a:ext cx="9969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中国教育部认可的西班牙公立大学名单请查询一下网址：教育涉外监管信息网 </a:t>
            </a:r>
            <a:r>
              <a:rPr lang="en-US" altLang="zh-CN">
                <a:sym typeface="+mn-ea"/>
              </a:rPr>
              <a:t>www.jsj.edu.cn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6865" y="1572260"/>
            <a:ext cx="2849245" cy="4019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1572260"/>
            <a:ext cx="2880360" cy="401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715645" y="4822825"/>
            <a:ext cx="10115550" cy="181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本科或大专成绩单（需标明：学年、学时、学分、绩点）宣誓翻译原件各 1 份；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毕业证以及学位证宣誓翻译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个人简历（英文版本）；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护照首页扫描件；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两寸白底证件照片2张及电子底版，照片规格为 3.5×4.5 厘米；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buNone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（露出五官，深色着装，不戴眼镜，不露牙齿）；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卡斯蒂利亚拉曼却大学申请表 (必须注明所选专业)；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学校简介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387975" y="1071880"/>
            <a:ext cx="565531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卡斯蒂利亚·拉曼却大学，是以卡斯蒂利亚拉曼却自治区命名的公立大学，同时也是该自治区唯一的集合大区所有教育资源的综合型大学，隶属于西班牙国家教育部。卡斯蒂利亚·拉曼却大学与国外诸多院校建立了学术合作关系，包括西安外国语大学、上海外国语大学、南昌大学、云南财经大学等著名院校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全球排名: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1、2016年、2017年QS排名601位。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2、全球高校(4ICU)欧洲大学排名前100强大学;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3、西班牙高校教学评估排名：教育学、商科专业排名西班牙前十;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、泰晤士排名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-1000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13" descr="src=http___usa.cscdf.org_editor_attached_image_20160114_20160114095206_2933.jpg&amp;refer=http___usa.cscdf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997585"/>
            <a:ext cx="4524375" cy="2823210"/>
          </a:xfrm>
          <a:prstGeom prst="rect">
            <a:avLst/>
          </a:prstGeom>
        </p:spPr>
      </p:pic>
      <p:sp>
        <p:nvSpPr>
          <p:cNvPr id="6" name="圆角矩形​​ 8"/>
          <p:cNvSpPr/>
          <p:nvPr/>
        </p:nvSpPr>
        <p:spPr>
          <a:xfrm>
            <a:off x="715010" y="41141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申请材料清单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申请详情</a:t>
            </a:r>
            <a:endParaRPr lang="zh-CN" altLang="en-US" dirty="0"/>
          </a:p>
        </p:txBody>
      </p:sp>
      <p:sp>
        <p:nvSpPr>
          <p:cNvPr id="7" name="圆角矩形​​ 8"/>
          <p:cNvSpPr/>
          <p:nvPr/>
        </p:nvSpPr>
        <p:spPr>
          <a:xfrm>
            <a:off x="706120" y="106108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申请要求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1825" y="1873885"/>
            <a:ext cx="8674735" cy="27997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申请学历要求：全日制本科及大专学历（或者海外学历等同于我国全日制硕士）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申请成绩要求：全日制本科或大专成绩绩点均分7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分以上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申请时间：第一轮申请 2021年12月06日---2022年05月15日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（每个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专业名额20人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第二轮申请 2022年05月30日---2022年07月15日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（每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个专业名额3人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第三轮补录 2022年07月15日---2022年09月15日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仅补录、无新增名额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​​ 8"/>
          <p:cNvSpPr/>
          <p:nvPr/>
        </p:nvSpPr>
        <p:spPr>
          <a:xfrm>
            <a:off x="706120" y="3914140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入学流程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1825" y="4795520"/>
            <a:ext cx="105244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交预付款，填申请表，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发录取并通知注册材料清单，发第二笔缴费通知单，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发学籍注册邮件（邮件内容包含毕业证学位证成绩单宣誓翻译，注册表签字打印，2寸照片，并注明联系人姓名）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发学籍注册成功通知邮件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开始上课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商业战略和市场营销 （官方硕士）（学制</a:t>
            </a:r>
            <a:r>
              <a:rPr lang="en-US" altLang="zh-CN" b="1" dirty="0"/>
              <a:t>1</a:t>
            </a:r>
            <a:r>
              <a:rPr lang="zh-CN" altLang="en-US" b="1" dirty="0"/>
              <a:t>年）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835660"/>
            <a:ext cx="1092200" cy="660400"/>
          </a:xfrm>
          <a:prstGeom prst="rect">
            <a:avLst/>
          </a:prstGeom>
        </p:spPr>
      </p:pic>
      <p:graphicFrame>
        <p:nvGraphicFramePr>
          <p:cNvPr id="21" name="表格 20"/>
          <p:cNvGraphicFramePr/>
          <p:nvPr/>
        </p:nvGraphicFramePr>
        <p:xfrm>
          <a:off x="2084070" y="835660"/>
          <a:ext cx="879411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115"/>
              </a:tblGrid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学制：一年（60 学分，30 必修学分，18 选修学分，12 毕业论文学分） 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招生人数：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专业链接：https://www.uclm.es/estudios/masteres/master-estrategia-marketing-empresa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圆角矩形​​ 8"/>
          <p:cNvSpPr/>
          <p:nvPr/>
        </p:nvSpPr>
        <p:spPr>
          <a:xfrm>
            <a:off x="752475" y="1743075"/>
            <a:ext cx="1331595" cy="42164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课程设置</a:t>
            </a:r>
            <a:endParaRPr lang="zh-CN" altLang="en-US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​​ 8"/>
          <p:cNvSpPr/>
          <p:nvPr/>
        </p:nvSpPr>
        <p:spPr>
          <a:xfrm>
            <a:off x="7932420" y="21837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课程安排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55865" y="3058795"/>
            <a:ext cx="3322320" cy="107632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第一阶段：必修课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第二阶段：选修课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A2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55865" y="4518660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课题研究与论文写作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B1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55865" y="5720715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毕业及答辩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研究与论文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论文答辩准备课程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image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8063" y="2287270"/>
            <a:ext cx="4815205" cy="440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  <p:bldP spid="24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教育研究和创新硕士 （官方硕士）（学制</a:t>
            </a:r>
            <a:r>
              <a:rPr lang="en-US" altLang="zh-CN" b="1" dirty="0"/>
              <a:t>1</a:t>
            </a:r>
            <a:r>
              <a:rPr lang="zh-CN" altLang="en-US" b="1" dirty="0"/>
              <a:t>年）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835660"/>
            <a:ext cx="1092200" cy="660400"/>
          </a:xfrm>
          <a:prstGeom prst="rect">
            <a:avLst/>
          </a:prstGeom>
        </p:spPr>
      </p:pic>
      <p:graphicFrame>
        <p:nvGraphicFramePr>
          <p:cNvPr id="21" name="表格 20"/>
          <p:cNvGraphicFramePr/>
          <p:nvPr/>
        </p:nvGraphicFramePr>
        <p:xfrm>
          <a:off x="2084070" y="835660"/>
          <a:ext cx="955167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1670"/>
              </a:tblGrid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学制：一年（60 学分，18 必修学分，30 选修学分，12 毕业论文学分）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招生人数：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专业链接：https://www.uclm.es/estudios/masteres/master-investigacion-innovacion-educativa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圆角矩形​​ 8"/>
          <p:cNvSpPr/>
          <p:nvPr/>
        </p:nvSpPr>
        <p:spPr>
          <a:xfrm>
            <a:off x="752475" y="1743075"/>
            <a:ext cx="1331595" cy="42164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课程设置</a:t>
            </a:r>
            <a:endParaRPr lang="zh-CN" altLang="en-US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​​ 8"/>
          <p:cNvSpPr/>
          <p:nvPr/>
        </p:nvSpPr>
        <p:spPr>
          <a:xfrm>
            <a:off x="7932420" y="21837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课程安排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55865" y="3070225"/>
            <a:ext cx="3322320" cy="107632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第一阶段：必修课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第二阶段：选修课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A2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55865" y="4518660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课题研究与论文写作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B1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55865" y="5720715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毕业及答辩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研究与论文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论文答辩准备课程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1" name="image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800" y="2164715"/>
            <a:ext cx="5020310" cy="4433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  <p:bldP spid="24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文化生产与传播 （官方硕士）（学制</a:t>
            </a:r>
            <a:r>
              <a:rPr lang="en-US" altLang="zh-CN" b="1" dirty="0"/>
              <a:t>1</a:t>
            </a:r>
            <a:r>
              <a:rPr lang="zh-CN" altLang="en-US" b="1" dirty="0"/>
              <a:t>年）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835660"/>
            <a:ext cx="1092200" cy="660400"/>
          </a:xfrm>
          <a:prstGeom prst="rect">
            <a:avLst/>
          </a:prstGeom>
        </p:spPr>
      </p:pic>
      <p:graphicFrame>
        <p:nvGraphicFramePr>
          <p:cNvPr id="21" name="表格 20"/>
          <p:cNvGraphicFramePr/>
          <p:nvPr/>
        </p:nvGraphicFramePr>
        <p:xfrm>
          <a:off x="2084070" y="835660"/>
          <a:ext cx="940308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3080"/>
              </a:tblGrid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学制：一年（60 学分，48 必修学分，12 毕业论文学分） 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招生人数：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专业链接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:https://www.uclm.es/Estudios/masteres/master-produccion-comunicacion-cultural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圆角矩形​​ 8"/>
          <p:cNvSpPr/>
          <p:nvPr/>
        </p:nvSpPr>
        <p:spPr>
          <a:xfrm>
            <a:off x="752475" y="1743075"/>
            <a:ext cx="1331595" cy="42164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课程设置</a:t>
            </a:r>
            <a:endParaRPr lang="zh-CN" altLang="en-US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​​ 8"/>
          <p:cNvSpPr/>
          <p:nvPr/>
        </p:nvSpPr>
        <p:spPr>
          <a:xfrm>
            <a:off x="7932420" y="21837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课程安排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55865" y="3070225"/>
            <a:ext cx="3322320" cy="107632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第一阶段：必修课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第二阶段：选修课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A2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55865" y="4518660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课题研究与论文写作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B1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55865" y="5720715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毕业及答辩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研究与论文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论文答辩准备课程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image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675" y="2327910"/>
            <a:ext cx="5326380" cy="36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  <p:bldP spid="24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旅游企业管理 （官方硕士）（学制</a:t>
            </a:r>
            <a:r>
              <a:rPr lang="en-US" altLang="zh-CN" b="1" dirty="0"/>
              <a:t>1</a:t>
            </a:r>
            <a:r>
              <a:rPr lang="zh-CN" altLang="en-US" b="1" dirty="0"/>
              <a:t>年）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490" y="835660"/>
            <a:ext cx="1092200" cy="660400"/>
          </a:xfrm>
          <a:prstGeom prst="rect">
            <a:avLst/>
          </a:prstGeom>
        </p:spPr>
      </p:pic>
      <p:graphicFrame>
        <p:nvGraphicFramePr>
          <p:cNvPr id="21" name="表格 20"/>
          <p:cNvGraphicFramePr/>
          <p:nvPr/>
        </p:nvGraphicFramePr>
        <p:xfrm>
          <a:off x="2084070" y="835660"/>
          <a:ext cx="879411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115"/>
              </a:tblGrid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学制：一年（60 学分，48 必修学分，6 公司实习学分，6 毕业论文学分）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招生人数：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专业链接：https://www.uclm.es/estudios/masteres/master-direccion-empresas-turisticas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圆角矩形​​ 8"/>
          <p:cNvSpPr/>
          <p:nvPr/>
        </p:nvSpPr>
        <p:spPr>
          <a:xfrm>
            <a:off x="752475" y="1743075"/>
            <a:ext cx="1331595" cy="42164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课程设置</a:t>
            </a:r>
            <a:endParaRPr lang="zh-CN" altLang="en-US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​​ 8"/>
          <p:cNvSpPr/>
          <p:nvPr/>
        </p:nvSpPr>
        <p:spPr>
          <a:xfrm>
            <a:off x="7932420" y="21837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课程安排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55865" y="3070225"/>
            <a:ext cx="3322320" cy="107632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第一学期：必修课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第二学期：选修课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A2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55865" y="4518660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课题研究与论文写作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B1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55865" y="5720715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毕业及答辩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研究与论文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论文答辩准备课程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9" name="image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945" y="2396490"/>
            <a:ext cx="5323840" cy="36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  <p:bldP spid="24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艺术学 （官方硕士）（学制</a:t>
            </a:r>
            <a:r>
              <a:rPr lang="en-US" altLang="zh-CN" b="1" dirty="0"/>
              <a:t>1</a:t>
            </a:r>
            <a:r>
              <a:rPr lang="zh-CN" altLang="en-US" b="1" dirty="0"/>
              <a:t>年）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490" y="835660"/>
            <a:ext cx="1092200" cy="660400"/>
          </a:xfrm>
          <a:prstGeom prst="rect">
            <a:avLst/>
          </a:prstGeom>
        </p:spPr>
      </p:pic>
      <p:graphicFrame>
        <p:nvGraphicFramePr>
          <p:cNvPr id="21" name="表格 20"/>
          <p:cNvGraphicFramePr/>
          <p:nvPr/>
        </p:nvGraphicFramePr>
        <p:xfrm>
          <a:off x="2084070" y="835660"/>
          <a:ext cx="879411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115"/>
              </a:tblGrid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学制：一年（60 学分，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必修学分，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12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毕业论文学分）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招生人数：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专业链接：https://www.uclm.es/estudios/masteres/master-investigacion-practicas-artisticas-visuales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圆角矩形​​ 8"/>
          <p:cNvSpPr/>
          <p:nvPr/>
        </p:nvSpPr>
        <p:spPr>
          <a:xfrm>
            <a:off x="965200" y="1902460"/>
            <a:ext cx="1331595" cy="42164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课程设置</a:t>
            </a:r>
            <a:endParaRPr lang="zh-CN" altLang="en-US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​​ 8"/>
          <p:cNvSpPr/>
          <p:nvPr/>
        </p:nvSpPr>
        <p:spPr>
          <a:xfrm>
            <a:off x="7932420" y="21837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课程安排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55865" y="3070225"/>
            <a:ext cx="3322320" cy="107632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第一学期：必修课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第二学期：选修课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A2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55865" y="4518660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课题研究与论文写作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B1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55865" y="5720715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毕业及答辩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研究与论文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论文答辩准备课程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" y="2324100"/>
            <a:ext cx="6057900" cy="449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  <p:bldP spid="24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054" y="287954"/>
            <a:ext cx="508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dirty="0">
                <a:solidFill>
                  <a:srgbClr val="0544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544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endParaRPr lang="zh-CN" altLang="en-US" dirty="0">
              <a:solidFill>
                <a:srgbClr val="F469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889313" y="835656"/>
            <a:ext cx="3845579" cy="5566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04323" tIns="52161" rIns="104323" bIns="52161">
            <a:spAutoFit/>
          </a:bodyPr>
          <a:lstStyle/>
          <a:p>
            <a:pPr algn="ctr" defTabSz="913765">
              <a:defRPr/>
            </a:pPr>
            <a:r>
              <a:rPr lang="zh-CN" altLang="en-US" sz="2935" kern="0" dirty="0">
                <a:solidFill>
                  <a:srgbClr val="FFFFFF"/>
                </a:solidFill>
                <a:latin typeface="Calibri" panose="020F0502020204030204"/>
                <a:ea typeface="微软雅黑" panose="020B0503020204020204" pitchFamily="34" charset="-122"/>
              </a:rPr>
              <a:t>此处添加文本标题</a:t>
            </a:r>
            <a:endParaRPr lang="zh-CN" altLang="en-US" sz="2935" kern="0" dirty="0">
              <a:solidFill>
                <a:srgbClr val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871855" y="57785"/>
            <a:ext cx="11089640" cy="653415"/>
          </a:xfrm>
        </p:spPr>
        <p:txBody>
          <a:bodyPr>
            <a:noAutofit/>
          </a:bodyPr>
          <a:lstStyle/>
          <a:p>
            <a:pPr algn="l"/>
            <a:r>
              <a:rPr lang="zh-CN" altLang="en-US" b="1" dirty="0"/>
              <a:t>体育学 （官方硕士）（学制</a:t>
            </a:r>
            <a:r>
              <a:rPr lang="en-US" altLang="zh-CN" b="1" dirty="0"/>
              <a:t>1</a:t>
            </a:r>
            <a:r>
              <a:rPr lang="zh-CN" altLang="en-US" b="1" dirty="0"/>
              <a:t>年）</a:t>
            </a:r>
            <a:endParaRPr lang="zh-CN" altLang="en-US" b="1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490" y="835660"/>
            <a:ext cx="1092200" cy="660400"/>
          </a:xfrm>
          <a:prstGeom prst="rect">
            <a:avLst/>
          </a:prstGeom>
        </p:spPr>
      </p:pic>
      <p:graphicFrame>
        <p:nvGraphicFramePr>
          <p:cNvPr id="21" name="表格 20"/>
          <p:cNvGraphicFramePr/>
          <p:nvPr/>
        </p:nvGraphicFramePr>
        <p:xfrm>
          <a:off x="2084070" y="835660"/>
          <a:ext cx="879411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4115"/>
              </a:tblGrid>
              <a:tr h="10668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学制：一年（60 学分，48 必修学分，6 公司实习学分，6 毕业论文学分）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招生人数：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https://www.uclm.es/estudios/masteres/master-investigacion-ciencias-deporte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4" name="圆角矩形​​ 8"/>
          <p:cNvSpPr/>
          <p:nvPr/>
        </p:nvSpPr>
        <p:spPr>
          <a:xfrm>
            <a:off x="752475" y="1743075"/>
            <a:ext cx="1331595" cy="42164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课程设置</a:t>
            </a:r>
            <a:endParaRPr lang="zh-CN" altLang="en-US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圆角矩形​​ 8"/>
          <p:cNvSpPr/>
          <p:nvPr/>
        </p:nvSpPr>
        <p:spPr>
          <a:xfrm>
            <a:off x="7932420" y="2183765"/>
            <a:ext cx="1995805" cy="492125"/>
          </a:xfrm>
          <a:prstGeom prst="round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>
            <a:outerShdw blurRad="419100" dist="419100" dir="5400000" algn="ctr" rotWithShape="0">
              <a:srgbClr val="000000">
                <a:alpha val="43137"/>
              </a:srgbClr>
            </a:outerShdw>
          </a:effectLst>
        </p:spPr>
        <p:txBody>
          <a:bodyPr anchor="ctr"/>
          <a:p>
            <a:pPr algn="ctr" defTabSz="913765">
              <a:defRPr/>
            </a:pPr>
            <a:r>
              <a: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课程安排</a:t>
            </a: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55865" y="3070225"/>
            <a:ext cx="3322320" cy="107632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第一学期：必修课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第二学期：选修课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A2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555865" y="4518660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第二学期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课题研究与论文写作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西班牙语课程</a:t>
            </a: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B1</a:t>
            </a:r>
            <a:endParaRPr lang="en-US" altLang="zh-CN" sz="1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55865" y="5720715"/>
            <a:ext cx="3322320" cy="829945"/>
          </a:xfrm>
          <a:prstGeom prst="rect">
            <a:avLst/>
          </a:prstGeom>
          <a:solidFill>
            <a:schemeClr val="lt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毕业及答辩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研究与论文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</a:rPr>
              <a:t>论文答辩准备课程</a:t>
            </a:r>
            <a:endParaRPr lang="zh-CN" altLang="en-US" sz="1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55" y="2183765"/>
            <a:ext cx="5772150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 autoUpdateAnimBg="0"/>
      <p:bldP spid="24" grpId="0" bldLvl="0" animBg="1"/>
      <p:bldP spid="25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清新风">
      <a:majorFont>
        <a:latin typeface="Agency FB"/>
        <a:ea typeface="微软雅黑"/>
        <a:cs typeface=""/>
      </a:majorFont>
      <a:minorFont>
        <a:latin typeface="Agency FB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2743</Words>
  <Application>WPS 演示</Application>
  <PresentationFormat>自定义</PresentationFormat>
  <Paragraphs>248</Paragraphs>
  <Slides>11</Slides>
  <Notes>36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等线</vt:lpstr>
      <vt:lpstr>微软雅黑</vt:lpstr>
      <vt:lpstr>Wingdings</vt:lpstr>
      <vt:lpstr>黑体</vt:lpstr>
      <vt:lpstr>Arial Unicode MS</vt:lpstr>
      <vt:lpstr>Calibri</vt:lpstr>
      <vt:lpstr>Agency FB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冰冰⊙▽⊙＊</cp:lastModifiedBy>
  <cp:revision>92</cp:revision>
  <dcterms:created xsi:type="dcterms:W3CDTF">2017-01-12T06:55:00Z</dcterms:created>
  <dcterms:modified xsi:type="dcterms:W3CDTF">2022-01-04T11:43:23Z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B0AD26A32E0A47C6B7802A05B67C4F66</vt:lpwstr>
  </property>
</Properties>
</file>