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9" r:id="rId3"/>
    <p:sldId id="260" r:id="rId4"/>
    <p:sldId id="262" r:id="rId5"/>
    <p:sldId id="263" r:id="rId6"/>
    <p:sldId id="264" r:id="rId7"/>
    <p:sldId id="265" r:id="rId8"/>
    <p:sldId id="286" r:id="rId9"/>
    <p:sldId id="287" r:id="rId10"/>
    <p:sldId id="288" r:id="rId11"/>
    <p:sldId id="289" r:id="rId12"/>
    <p:sldId id="290" r:id="rId13"/>
    <p:sldId id="284" r:id="rId14"/>
  </p:sldIdLst>
  <p:sldSz cx="12192000" cy="6858000"/>
  <p:notesSz cx="7099300" cy="102346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66"/>
    <a:srgbClr val="000099"/>
    <a:srgbClr val="66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5F5F5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3F4"/>
          </a:solidFill>
        </a:fill>
      </a:tcStyle>
    </a:wholeTbl>
    <a:band2H>
      <a:tcTxStyle/>
      <a:tcStyle>
        <a:tcBdr/>
        <a:fill>
          <a:solidFill>
            <a:srgbClr val="E6F2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5F5F5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FD0"/>
          </a:solidFill>
        </a:fill>
      </a:tcStyle>
    </a:wholeTbl>
    <a:band2H>
      <a:tcTxStyle/>
      <a:tcStyle>
        <a:tcBdr/>
        <a:fill>
          <a:solidFill>
            <a:srgbClr val="EFF7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5F5F5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D2D5"/>
          </a:solidFill>
        </a:fill>
      </a:tcStyle>
    </a:wholeTbl>
    <a:band2H>
      <a:tcTxStyle/>
      <a:tcStyle>
        <a:tcBdr/>
        <a:fill>
          <a:solidFill>
            <a:srgbClr val="FBEAEB"/>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5F5F5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5F5F5F"/>
      </a:tcTxStyle>
      <a:tcStyle>
        <a:tcBdr>
          <a:left>
            <a:ln w="12700" cap="flat">
              <a:noFill/>
              <a:miter lim="400000"/>
            </a:ln>
          </a:left>
          <a:right>
            <a:ln w="12700" cap="flat">
              <a:noFill/>
              <a:miter lim="400000"/>
            </a:ln>
          </a:right>
          <a:top>
            <a:ln w="50800" cap="flat">
              <a:solidFill>
                <a:srgbClr val="5F5F5F"/>
              </a:solidFill>
              <a:prstDash val="solid"/>
              <a:round/>
            </a:ln>
          </a:top>
          <a:bottom>
            <a:ln w="25400" cap="flat">
              <a:solidFill>
                <a:srgbClr val="5F5F5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5F5F5F"/>
              </a:solidFill>
              <a:prstDash val="solid"/>
              <a:round/>
            </a:ln>
          </a:top>
          <a:bottom>
            <a:ln w="25400" cap="flat">
              <a:solidFill>
                <a:srgbClr val="5F5F5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5F5F5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F5F5F"/>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F5F5F"/>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F5F5F"/>
          </a:solidFill>
        </a:fill>
      </a:tcStyle>
    </a:firstRow>
  </a:tblStyle>
  <a:tblStyle styleId="{2708684C-4D16-4618-839F-0558EEFCDFE6}" styleName="">
    <a:tblBg/>
    <a:wholeTbl>
      <a:tcTxStyle b="off" i="off">
        <a:font>
          <a:latin typeface="Arial"/>
          <a:ea typeface="Arial"/>
          <a:cs typeface="Arial"/>
        </a:font>
        <a:srgbClr val="5F5F5F"/>
      </a:tcTxStyle>
      <a:tcStyle>
        <a:tcBdr>
          <a:left>
            <a:ln w="12700" cap="flat">
              <a:solidFill>
                <a:srgbClr val="5F5F5F"/>
              </a:solidFill>
              <a:prstDash val="solid"/>
              <a:round/>
            </a:ln>
          </a:left>
          <a:right>
            <a:ln w="12700" cap="flat">
              <a:solidFill>
                <a:srgbClr val="5F5F5F"/>
              </a:solidFill>
              <a:prstDash val="solid"/>
              <a:round/>
            </a:ln>
          </a:right>
          <a:top>
            <a:ln w="12700" cap="flat">
              <a:solidFill>
                <a:srgbClr val="5F5F5F"/>
              </a:solidFill>
              <a:prstDash val="solid"/>
              <a:round/>
            </a:ln>
          </a:top>
          <a:bottom>
            <a:ln w="12700" cap="flat">
              <a:solidFill>
                <a:srgbClr val="5F5F5F"/>
              </a:solidFill>
              <a:prstDash val="solid"/>
              <a:round/>
            </a:ln>
          </a:bottom>
          <a:insideH>
            <a:ln w="12700" cap="flat">
              <a:solidFill>
                <a:srgbClr val="5F5F5F"/>
              </a:solidFill>
              <a:prstDash val="solid"/>
              <a:round/>
            </a:ln>
          </a:insideH>
          <a:insideV>
            <a:ln w="12700" cap="flat">
              <a:solidFill>
                <a:srgbClr val="5F5F5F"/>
              </a:solidFill>
              <a:prstDash val="solid"/>
              <a:round/>
            </a:ln>
          </a:insideV>
        </a:tcBdr>
        <a:fill>
          <a:solidFill>
            <a:srgbClr val="5F5F5F">
              <a:alpha val="20000"/>
            </a:srgbClr>
          </a:solidFill>
        </a:fill>
      </a:tcStyle>
    </a:wholeTbl>
    <a:band2H>
      <a:tcTxStyle/>
      <a:tcStyle>
        <a:tcBdr/>
        <a:fill>
          <a:solidFill>
            <a:srgbClr val="FFFFFF"/>
          </a:solidFill>
        </a:fill>
      </a:tcStyle>
    </a:band2H>
    <a:firstCol>
      <a:tcTxStyle b="on" i="off">
        <a:font>
          <a:latin typeface="Arial"/>
          <a:ea typeface="Arial"/>
          <a:cs typeface="Arial"/>
        </a:font>
        <a:srgbClr val="5F5F5F"/>
      </a:tcTxStyle>
      <a:tcStyle>
        <a:tcBdr>
          <a:left>
            <a:ln w="12700" cap="flat">
              <a:solidFill>
                <a:srgbClr val="5F5F5F"/>
              </a:solidFill>
              <a:prstDash val="solid"/>
              <a:round/>
            </a:ln>
          </a:left>
          <a:right>
            <a:ln w="12700" cap="flat">
              <a:solidFill>
                <a:srgbClr val="5F5F5F"/>
              </a:solidFill>
              <a:prstDash val="solid"/>
              <a:round/>
            </a:ln>
          </a:right>
          <a:top>
            <a:ln w="12700" cap="flat">
              <a:solidFill>
                <a:srgbClr val="5F5F5F"/>
              </a:solidFill>
              <a:prstDash val="solid"/>
              <a:round/>
            </a:ln>
          </a:top>
          <a:bottom>
            <a:ln w="12700" cap="flat">
              <a:solidFill>
                <a:srgbClr val="5F5F5F"/>
              </a:solidFill>
              <a:prstDash val="solid"/>
              <a:round/>
            </a:ln>
          </a:bottom>
          <a:insideH>
            <a:ln w="12700" cap="flat">
              <a:solidFill>
                <a:srgbClr val="5F5F5F"/>
              </a:solidFill>
              <a:prstDash val="solid"/>
              <a:round/>
            </a:ln>
          </a:insideH>
          <a:insideV>
            <a:ln w="12700" cap="flat">
              <a:solidFill>
                <a:srgbClr val="5F5F5F"/>
              </a:solidFill>
              <a:prstDash val="solid"/>
              <a:round/>
            </a:ln>
          </a:insideV>
        </a:tcBdr>
        <a:fill>
          <a:solidFill>
            <a:srgbClr val="5F5F5F">
              <a:alpha val="20000"/>
            </a:srgbClr>
          </a:solidFill>
        </a:fill>
      </a:tcStyle>
    </a:firstCol>
    <a:lastRow>
      <a:tcTxStyle b="on" i="off">
        <a:font>
          <a:latin typeface="Arial"/>
          <a:ea typeface="Arial"/>
          <a:cs typeface="Arial"/>
        </a:font>
        <a:srgbClr val="5F5F5F"/>
      </a:tcTxStyle>
      <a:tcStyle>
        <a:tcBdr>
          <a:left>
            <a:ln w="12700" cap="flat">
              <a:solidFill>
                <a:srgbClr val="5F5F5F"/>
              </a:solidFill>
              <a:prstDash val="solid"/>
              <a:round/>
            </a:ln>
          </a:left>
          <a:right>
            <a:ln w="12700" cap="flat">
              <a:solidFill>
                <a:srgbClr val="5F5F5F"/>
              </a:solidFill>
              <a:prstDash val="solid"/>
              <a:round/>
            </a:ln>
          </a:right>
          <a:top>
            <a:ln w="50800" cap="flat">
              <a:solidFill>
                <a:srgbClr val="5F5F5F"/>
              </a:solidFill>
              <a:prstDash val="solid"/>
              <a:round/>
            </a:ln>
          </a:top>
          <a:bottom>
            <a:ln w="12700" cap="flat">
              <a:solidFill>
                <a:srgbClr val="5F5F5F"/>
              </a:solidFill>
              <a:prstDash val="solid"/>
              <a:round/>
            </a:ln>
          </a:bottom>
          <a:insideH>
            <a:ln w="12700" cap="flat">
              <a:solidFill>
                <a:srgbClr val="5F5F5F"/>
              </a:solidFill>
              <a:prstDash val="solid"/>
              <a:round/>
            </a:ln>
          </a:insideH>
          <a:insideV>
            <a:ln w="12700" cap="flat">
              <a:solidFill>
                <a:srgbClr val="5F5F5F"/>
              </a:solidFill>
              <a:prstDash val="solid"/>
              <a:round/>
            </a:ln>
          </a:insideV>
        </a:tcBdr>
        <a:fill>
          <a:noFill/>
        </a:fill>
      </a:tcStyle>
    </a:lastRow>
    <a:firstRow>
      <a:tcTxStyle b="on" i="off">
        <a:font>
          <a:latin typeface="Arial"/>
          <a:ea typeface="Arial"/>
          <a:cs typeface="Arial"/>
        </a:font>
        <a:srgbClr val="5F5F5F"/>
      </a:tcTxStyle>
      <a:tcStyle>
        <a:tcBdr>
          <a:left>
            <a:ln w="12700" cap="flat">
              <a:solidFill>
                <a:srgbClr val="5F5F5F"/>
              </a:solidFill>
              <a:prstDash val="solid"/>
              <a:round/>
            </a:ln>
          </a:left>
          <a:right>
            <a:ln w="12700" cap="flat">
              <a:solidFill>
                <a:srgbClr val="5F5F5F"/>
              </a:solidFill>
              <a:prstDash val="solid"/>
              <a:round/>
            </a:ln>
          </a:right>
          <a:top>
            <a:ln w="12700" cap="flat">
              <a:solidFill>
                <a:srgbClr val="5F5F5F"/>
              </a:solidFill>
              <a:prstDash val="solid"/>
              <a:round/>
            </a:ln>
          </a:top>
          <a:bottom>
            <a:ln w="25400" cap="flat">
              <a:solidFill>
                <a:srgbClr val="5F5F5F"/>
              </a:solidFill>
              <a:prstDash val="solid"/>
              <a:round/>
            </a:ln>
          </a:bottom>
          <a:insideH>
            <a:ln w="12700" cap="flat">
              <a:solidFill>
                <a:srgbClr val="5F5F5F"/>
              </a:solidFill>
              <a:prstDash val="solid"/>
              <a:round/>
            </a:ln>
          </a:insideH>
          <a:insideV>
            <a:ln w="12700" cap="flat">
              <a:solidFill>
                <a:srgbClr val="5F5F5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139700" y="768350"/>
            <a:ext cx="6819900" cy="3836988"/>
          </a:xfrm>
          <a:prstGeom prst="rect">
            <a:avLst/>
          </a:prstGeom>
        </p:spPr>
        <p:txBody>
          <a:bodyPr lIns="99048" tIns="49524" rIns="99048" bIns="49524"/>
          <a:lstStyle/>
          <a:p>
            <a:endParaRPr/>
          </a:p>
        </p:txBody>
      </p:sp>
      <p:sp>
        <p:nvSpPr>
          <p:cNvPr id="147" name="Shape 147"/>
          <p:cNvSpPr>
            <a:spLocks noGrp="1"/>
          </p:cNvSpPr>
          <p:nvPr>
            <p:ph type="body" sz="quarter" idx="1"/>
          </p:nvPr>
        </p:nvSpPr>
        <p:spPr>
          <a:xfrm>
            <a:off x="946574" y="4861441"/>
            <a:ext cx="5206153" cy="4605576"/>
          </a:xfrm>
          <a:prstGeom prst="rect">
            <a:avLst/>
          </a:prstGeom>
        </p:spPr>
        <p:txBody>
          <a:bodyPr lIns="99048" tIns="49524" rIns="99048" bIns="49524"/>
          <a:lstStyle/>
          <a:p>
            <a:endParaRPr/>
          </a:p>
        </p:txBody>
      </p:sp>
    </p:spTree>
    <p:extLst>
      <p:ext uri="{BB962C8B-B14F-4D97-AF65-F5344CB8AC3E}">
        <p14:creationId xmlns:p14="http://schemas.microsoft.com/office/powerpoint/2010/main" val="86588458"/>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19900" cy="38369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5130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19900" cy="38369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906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19900" cy="38369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13445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19900" cy="38369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12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19900" cy="38369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44236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19900" cy="38369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2168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bg>
      <p:bgPr>
        <a:solidFill>
          <a:srgbClr val="FFFFFF"/>
        </a:solidFill>
        <a:effectLst/>
      </p:bgPr>
    </p:bg>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2439022" y="2266116"/>
            <a:ext cx="8228977" cy="1599446"/>
          </a:xfrm>
          <a:prstGeom prst="rect">
            <a:avLst/>
          </a:prstGeom>
        </p:spPr>
        <p:txBody>
          <a:bodyPr anchor="b"/>
          <a:lstStyle>
            <a:lvl1pPr algn="ctr">
              <a:defRPr sz="4800"/>
            </a:lvl1pPr>
          </a:lstStyle>
          <a:p>
            <a:r>
              <a:t>标题文本</a:t>
            </a:r>
          </a:p>
        </p:txBody>
      </p:sp>
      <p:sp>
        <p:nvSpPr>
          <p:cNvPr id="12" name="正文级别 1…"/>
          <p:cNvSpPr txBox="1">
            <a:spLocks noGrp="1"/>
          </p:cNvSpPr>
          <p:nvPr>
            <p:ph type="body" sz="quarter" idx="1"/>
          </p:nvPr>
        </p:nvSpPr>
        <p:spPr>
          <a:xfrm>
            <a:off x="2439022" y="3957637"/>
            <a:ext cx="8228977" cy="598798"/>
          </a:xfrm>
          <a:prstGeom prst="rect">
            <a:avLst/>
          </a:prstGeom>
        </p:spPr>
        <p:txBody>
          <a:bodyPr/>
          <a:lstStyle>
            <a:lvl1pPr marL="0" indent="0" algn="ctr">
              <a:buSzTx/>
              <a:buFontTx/>
              <a:buNone/>
              <a:defRPr sz="2800"/>
            </a:lvl1pPr>
            <a:lvl2pPr marL="0" indent="457200" algn="ctr">
              <a:buSzTx/>
              <a:buFontTx/>
              <a:buNone/>
              <a:defRPr sz="2800"/>
            </a:lvl2pPr>
            <a:lvl3pPr marL="0" indent="914400" algn="ctr">
              <a:buSzTx/>
              <a:buFontTx/>
              <a:buNone/>
              <a:defRPr sz="2800"/>
            </a:lvl3pPr>
            <a:lvl4pPr marL="0" indent="1371600" algn="ctr">
              <a:buSzTx/>
              <a:buFontTx/>
              <a:buNone/>
              <a:defRPr sz="2800"/>
            </a:lvl4pPr>
            <a:lvl5pPr marL="0" indent="1828800" algn="ctr">
              <a:buSzTx/>
              <a:buFontTx/>
              <a:buNone/>
              <a:defRPr sz="28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内容">
    <p:spTree>
      <p:nvGrpSpPr>
        <p:cNvPr id="1" name=""/>
        <p:cNvGrpSpPr/>
        <p:nvPr/>
      </p:nvGrpSpPr>
      <p:grpSpPr>
        <a:xfrm>
          <a:off x="0" y="0"/>
          <a:ext cx="0" cy="0"/>
          <a:chOff x="0" y="0"/>
          <a:chExt cx="0" cy="0"/>
        </a:xfrm>
      </p:grpSpPr>
      <p:sp>
        <p:nvSpPr>
          <p:cNvPr id="89" name="正文级别 1…"/>
          <p:cNvSpPr txBox="1">
            <a:spLocks noGrp="1"/>
          </p:cNvSpPr>
          <p:nvPr>
            <p:ph type="body" idx="1"/>
          </p:nvPr>
        </p:nvSpPr>
        <p:spPr>
          <a:xfrm>
            <a:off x="838200" y="1309815"/>
            <a:ext cx="10515600" cy="4794348"/>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9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0_Title Only">
    <p:bg>
      <p:bgPr>
        <a:solidFill>
          <a:srgbClr val="FFFFFF"/>
        </a:solidFill>
        <a:effectLst/>
      </p:bgPr>
    </p:bg>
    <p:spTree>
      <p:nvGrpSpPr>
        <p:cNvPr id="1" name=""/>
        <p:cNvGrpSpPr/>
        <p:nvPr/>
      </p:nvGrpSpPr>
      <p:grpSpPr>
        <a:xfrm>
          <a:off x="0" y="0"/>
          <a:ext cx="0" cy="0"/>
          <a:chOff x="0" y="0"/>
          <a:chExt cx="0" cy="0"/>
        </a:xfrm>
      </p:grpSpPr>
      <p:sp>
        <p:nvSpPr>
          <p:cNvPr id="97" name="Freeform 82"/>
          <p:cNvSpPr/>
          <p:nvPr/>
        </p:nvSpPr>
        <p:spPr>
          <a:xfrm>
            <a:off x="1523998" y="3836573"/>
            <a:ext cx="9144002" cy="30214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7582"/>
                </a:lnTo>
                <a:lnTo>
                  <a:pt x="367" y="17582"/>
                </a:lnTo>
                <a:lnTo>
                  <a:pt x="367" y="14122"/>
                </a:lnTo>
                <a:lnTo>
                  <a:pt x="942" y="14122"/>
                </a:lnTo>
                <a:lnTo>
                  <a:pt x="942" y="17016"/>
                </a:lnTo>
                <a:lnTo>
                  <a:pt x="1262" y="17016"/>
                </a:lnTo>
                <a:lnTo>
                  <a:pt x="1262" y="9911"/>
                </a:lnTo>
                <a:lnTo>
                  <a:pt x="2638" y="9911"/>
                </a:lnTo>
                <a:lnTo>
                  <a:pt x="2638" y="16459"/>
                </a:lnTo>
                <a:lnTo>
                  <a:pt x="2777" y="16459"/>
                </a:lnTo>
                <a:lnTo>
                  <a:pt x="2777" y="15804"/>
                </a:lnTo>
                <a:lnTo>
                  <a:pt x="3189" y="15804"/>
                </a:lnTo>
                <a:lnTo>
                  <a:pt x="3189" y="14963"/>
                </a:lnTo>
                <a:lnTo>
                  <a:pt x="3949" y="14963"/>
                </a:lnTo>
                <a:lnTo>
                  <a:pt x="3949" y="15804"/>
                </a:lnTo>
                <a:lnTo>
                  <a:pt x="4223" y="15804"/>
                </a:lnTo>
                <a:lnTo>
                  <a:pt x="4223" y="16273"/>
                </a:lnTo>
                <a:lnTo>
                  <a:pt x="4636" y="16273"/>
                </a:lnTo>
                <a:lnTo>
                  <a:pt x="4636" y="11778"/>
                </a:lnTo>
                <a:lnTo>
                  <a:pt x="5257" y="11778"/>
                </a:lnTo>
                <a:lnTo>
                  <a:pt x="5257" y="10469"/>
                </a:lnTo>
                <a:lnTo>
                  <a:pt x="6313" y="10469"/>
                </a:lnTo>
                <a:lnTo>
                  <a:pt x="6313" y="17582"/>
                </a:lnTo>
                <a:lnTo>
                  <a:pt x="6427" y="17582"/>
                </a:lnTo>
                <a:lnTo>
                  <a:pt x="6427" y="15804"/>
                </a:lnTo>
                <a:lnTo>
                  <a:pt x="6910" y="15804"/>
                </a:lnTo>
                <a:lnTo>
                  <a:pt x="6910" y="14963"/>
                </a:lnTo>
                <a:lnTo>
                  <a:pt x="7116" y="14963"/>
                </a:lnTo>
                <a:lnTo>
                  <a:pt x="7116" y="14122"/>
                </a:lnTo>
                <a:lnTo>
                  <a:pt x="7482" y="14122"/>
                </a:lnTo>
                <a:lnTo>
                  <a:pt x="7482" y="6079"/>
                </a:lnTo>
                <a:lnTo>
                  <a:pt x="8194" y="6079"/>
                </a:lnTo>
                <a:lnTo>
                  <a:pt x="8194" y="5424"/>
                </a:lnTo>
                <a:lnTo>
                  <a:pt x="8446" y="5424"/>
                </a:lnTo>
                <a:lnTo>
                  <a:pt x="8446" y="6354"/>
                </a:lnTo>
                <a:lnTo>
                  <a:pt x="8791" y="6354"/>
                </a:lnTo>
                <a:lnTo>
                  <a:pt x="8791" y="7478"/>
                </a:lnTo>
                <a:lnTo>
                  <a:pt x="9227" y="7478"/>
                </a:lnTo>
                <a:lnTo>
                  <a:pt x="9227" y="6823"/>
                </a:lnTo>
                <a:lnTo>
                  <a:pt x="9434" y="6823"/>
                </a:lnTo>
                <a:lnTo>
                  <a:pt x="9434" y="7292"/>
                </a:lnTo>
                <a:lnTo>
                  <a:pt x="9754" y="7292"/>
                </a:lnTo>
                <a:lnTo>
                  <a:pt x="9754" y="4769"/>
                </a:lnTo>
                <a:lnTo>
                  <a:pt x="11018" y="4769"/>
                </a:lnTo>
                <a:lnTo>
                  <a:pt x="11018" y="6637"/>
                </a:lnTo>
                <a:lnTo>
                  <a:pt x="11179" y="6637"/>
                </a:lnTo>
                <a:lnTo>
                  <a:pt x="11179" y="2433"/>
                </a:lnTo>
                <a:lnTo>
                  <a:pt x="11293" y="2433"/>
                </a:lnTo>
                <a:lnTo>
                  <a:pt x="11293" y="1681"/>
                </a:lnTo>
                <a:lnTo>
                  <a:pt x="11431" y="1681"/>
                </a:lnTo>
                <a:lnTo>
                  <a:pt x="11431" y="0"/>
                </a:lnTo>
                <a:lnTo>
                  <a:pt x="11936" y="0"/>
                </a:lnTo>
                <a:lnTo>
                  <a:pt x="11936" y="1964"/>
                </a:lnTo>
                <a:lnTo>
                  <a:pt x="12096" y="1964"/>
                </a:lnTo>
                <a:lnTo>
                  <a:pt x="12096" y="5893"/>
                </a:lnTo>
                <a:lnTo>
                  <a:pt x="12166" y="6168"/>
                </a:lnTo>
                <a:lnTo>
                  <a:pt x="12166" y="8318"/>
                </a:lnTo>
                <a:lnTo>
                  <a:pt x="12256" y="8318"/>
                </a:lnTo>
                <a:lnTo>
                  <a:pt x="12256" y="11503"/>
                </a:lnTo>
                <a:lnTo>
                  <a:pt x="12533" y="11503"/>
                </a:lnTo>
                <a:lnTo>
                  <a:pt x="12533" y="3549"/>
                </a:lnTo>
                <a:lnTo>
                  <a:pt x="12671" y="3549"/>
                </a:lnTo>
                <a:lnTo>
                  <a:pt x="12671" y="2708"/>
                </a:lnTo>
                <a:lnTo>
                  <a:pt x="12992" y="2708"/>
                </a:lnTo>
                <a:lnTo>
                  <a:pt x="12992" y="3363"/>
                </a:lnTo>
                <a:lnTo>
                  <a:pt x="13428" y="3363"/>
                </a:lnTo>
                <a:lnTo>
                  <a:pt x="13428" y="7389"/>
                </a:lnTo>
                <a:lnTo>
                  <a:pt x="13521" y="7389"/>
                </a:lnTo>
                <a:lnTo>
                  <a:pt x="13521" y="6168"/>
                </a:lnTo>
                <a:lnTo>
                  <a:pt x="14644" y="6168"/>
                </a:lnTo>
                <a:lnTo>
                  <a:pt x="14644" y="7292"/>
                </a:lnTo>
                <a:lnTo>
                  <a:pt x="14783" y="7292"/>
                </a:lnTo>
                <a:lnTo>
                  <a:pt x="14783" y="17202"/>
                </a:lnTo>
                <a:lnTo>
                  <a:pt x="14943" y="17202"/>
                </a:lnTo>
                <a:lnTo>
                  <a:pt x="14943" y="18609"/>
                </a:lnTo>
                <a:lnTo>
                  <a:pt x="15057" y="18609"/>
                </a:lnTo>
                <a:lnTo>
                  <a:pt x="15057" y="16087"/>
                </a:lnTo>
                <a:lnTo>
                  <a:pt x="15149" y="16087"/>
                </a:lnTo>
                <a:lnTo>
                  <a:pt x="15149" y="14025"/>
                </a:lnTo>
                <a:lnTo>
                  <a:pt x="15263" y="14025"/>
                </a:lnTo>
                <a:lnTo>
                  <a:pt x="15263" y="13371"/>
                </a:lnTo>
                <a:lnTo>
                  <a:pt x="15472" y="13371"/>
                </a:lnTo>
                <a:lnTo>
                  <a:pt x="15472" y="13928"/>
                </a:lnTo>
                <a:lnTo>
                  <a:pt x="15608" y="13928"/>
                </a:lnTo>
                <a:lnTo>
                  <a:pt x="15608" y="17485"/>
                </a:lnTo>
                <a:lnTo>
                  <a:pt x="15814" y="17485"/>
                </a:lnTo>
                <a:lnTo>
                  <a:pt x="15814" y="14211"/>
                </a:lnTo>
                <a:lnTo>
                  <a:pt x="15999" y="14211"/>
                </a:lnTo>
                <a:lnTo>
                  <a:pt x="15999" y="13371"/>
                </a:lnTo>
                <a:lnTo>
                  <a:pt x="16159" y="13371"/>
                </a:lnTo>
                <a:lnTo>
                  <a:pt x="16159" y="13928"/>
                </a:lnTo>
                <a:lnTo>
                  <a:pt x="16642" y="13928"/>
                </a:lnTo>
                <a:lnTo>
                  <a:pt x="16642" y="13088"/>
                </a:lnTo>
                <a:lnTo>
                  <a:pt x="16802" y="13088"/>
                </a:lnTo>
                <a:lnTo>
                  <a:pt x="16802" y="13928"/>
                </a:lnTo>
                <a:lnTo>
                  <a:pt x="17032" y="13928"/>
                </a:lnTo>
                <a:lnTo>
                  <a:pt x="17032" y="16831"/>
                </a:lnTo>
                <a:lnTo>
                  <a:pt x="17467" y="16831"/>
                </a:lnTo>
                <a:lnTo>
                  <a:pt x="17467" y="15052"/>
                </a:lnTo>
                <a:lnTo>
                  <a:pt x="18341" y="15052"/>
                </a:lnTo>
                <a:lnTo>
                  <a:pt x="18341" y="16176"/>
                </a:lnTo>
                <a:lnTo>
                  <a:pt x="18525" y="16176"/>
                </a:lnTo>
                <a:lnTo>
                  <a:pt x="18525" y="15432"/>
                </a:lnTo>
                <a:lnTo>
                  <a:pt x="19074" y="15432"/>
                </a:lnTo>
                <a:lnTo>
                  <a:pt x="19074" y="14866"/>
                </a:lnTo>
                <a:lnTo>
                  <a:pt x="19442" y="14866"/>
                </a:lnTo>
                <a:lnTo>
                  <a:pt x="19442" y="18237"/>
                </a:lnTo>
                <a:lnTo>
                  <a:pt x="19603" y="18237"/>
                </a:lnTo>
                <a:lnTo>
                  <a:pt x="19603" y="17582"/>
                </a:lnTo>
                <a:lnTo>
                  <a:pt x="19741" y="17582"/>
                </a:lnTo>
                <a:lnTo>
                  <a:pt x="19741" y="16734"/>
                </a:lnTo>
                <a:lnTo>
                  <a:pt x="20612" y="16734"/>
                </a:lnTo>
                <a:lnTo>
                  <a:pt x="20612" y="18043"/>
                </a:lnTo>
                <a:lnTo>
                  <a:pt x="20843" y="18043"/>
                </a:lnTo>
                <a:lnTo>
                  <a:pt x="20843" y="19078"/>
                </a:lnTo>
                <a:lnTo>
                  <a:pt x="21071" y="19078"/>
                </a:lnTo>
                <a:lnTo>
                  <a:pt x="21071" y="18698"/>
                </a:lnTo>
                <a:lnTo>
                  <a:pt x="21600" y="18698"/>
                </a:lnTo>
                <a:lnTo>
                  <a:pt x="21600" y="21600"/>
                </a:lnTo>
                <a:lnTo>
                  <a:pt x="0" y="21600"/>
                </a:lnTo>
                <a:close/>
              </a:path>
            </a:pathLst>
          </a:custGeom>
          <a:solidFill>
            <a:srgbClr val="F2F2F2"/>
          </a:solidFill>
          <a:ln w="12700">
            <a:miter lim="400000"/>
          </a:ln>
        </p:spPr>
        <p:txBody>
          <a:bodyPr lIns="45719" rIns="45719"/>
          <a:lstStyle/>
          <a:p>
            <a:pPr>
              <a:defRPr sz="1200">
                <a:solidFill>
                  <a:srgbClr val="000000"/>
                </a:solidFill>
                <a:latin typeface="Roboto"/>
                <a:ea typeface="Roboto"/>
                <a:cs typeface="Roboto"/>
                <a:sym typeface="Roboto"/>
              </a:defRPr>
            </a:pPr>
            <a:endParaRPr/>
          </a:p>
        </p:txBody>
      </p:sp>
      <p:sp>
        <p:nvSpPr>
          <p:cNvPr id="98" name="标题文本"/>
          <p:cNvSpPr txBox="1">
            <a:spLocks noGrp="1"/>
          </p:cNvSpPr>
          <p:nvPr>
            <p:ph type="title"/>
          </p:nvPr>
        </p:nvSpPr>
        <p:spPr>
          <a:xfrm>
            <a:off x="2152650" y="468881"/>
            <a:ext cx="7886700" cy="290851"/>
          </a:xfrm>
          <a:prstGeom prst="rect">
            <a:avLst/>
          </a:prstGeom>
        </p:spPr>
        <p:txBody>
          <a:bodyPr lIns="0" tIns="0" rIns="0" bIns="0" anchor="t"/>
          <a:lstStyle>
            <a:lvl1pPr defTabSz="685800">
              <a:defRPr sz="2000" b="1">
                <a:solidFill>
                  <a:srgbClr val="404040"/>
                </a:solidFill>
                <a:latin typeface="Roboto"/>
                <a:ea typeface="Roboto"/>
                <a:cs typeface="Roboto"/>
                <a:sym typeface="Roboto"/>
              </a:defRPr>
            </a:lvl1pPr>
          </a:lstStyle>
          <a:p>
            <a:r>
              <a:t>标题文本</a:t>
            </a:r>
          </a:p>
        </p:txBody>
      </p:sp>
      <p:sp>
        <p:nvSpPr>
          <p:cNvPr id="99" name="幻灯片编号"/>
          <p:cNvSpPr txBox="1">
            <a:spLocks noGrp="1"/>
          </p:cNvSpPr>
          <p:nvPr>
            <p:ph type="sldNum" sz="quarter" idx="2"/>
          </p:nvPr>
        </p:nvSpPr>
        <p:spPr>
          <a:xfrm>
            <a:off x="9899513" y="6469061"/>
            <a:ext cx="139837" cy="139701"/>
          </a:xfrm>
          <a:prstGeom prst="rect">
            <a:avLst/>
          </a:prstGeom>
        </p:spPr>
        <p:txBody>
          <a:bodyPr lIns="0" tIns="0" rIns="0" bIns="0"/>
          <a:lstStyle>
            <a:lvl1pPr>
              <a:defRPr sz="900">
                <a:solidFill>
                  <a:srgbClr val="888888"/>
                </a:solidFill>
                <a:latin typeface="Roboto"/>
                <a:ea typeface="Roboto"/>
                <a:cs typeface="Roboto"/>
                <a:sym typeface="Roboto"/>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bg>
      <p:bgPr>
        <a:solidFill>
          <a:srgbClr val="FFFFFF"/>
        </a:solidFill>
        <a:effectLst/>
      </p:bgPr>
    </p:bg>
    <p:spTree>
      <p:nvGrpSpPr>
        <p:cNvPr id="1" name=""/>
        <p:cNvGrpSpPr/>
        <p:nvPr/>
      </p:nvGrpSpPr>
      <p:grpSpPr>
        <a:xfrm>
          <a:off x="0" y="0"/>
          <a:ext cx="0" cy="0"/>
          <a:chOff x="0" y="0"/>
          <a:chExt cx="0" cy="0"/>
        </a:xfrm>
      </p:grpSpPr>
      <p:sp>
        <p:nvSpPr>
          <p:cNvPr id="106" name="标题文本"/>
          <p:cNvSpPr txBox="1">
            <a:spLocks noGrp="1"/>
          </p:cNvSpPr>
          <p:nvPr>
            <p:ph type="title"/>
          </p:nvPr>
        </p:nvSpPr>
        <p:spPr>
          <a:xfrm>
            <a:off x="2152650" y="2886715"/>
            <a:ext cx="7886700" cy="623249"/>
          </a:xfrm>
          <a:prstGeom prst="rect">
            <a:avLst/>
          </a:prstGeom>
        </p:spPr>
        <p:txBody>
          <a:bodyPr lIns="0" tIns="0" rIns="0" bIns="0" anchor="b"/>
          <a:lstStyle>
            <a:lvl1pPr algn="ctr" defTabSz="685800">
              <a:defRPr sz="4400" b="1">
                <a:solidFill>
                  <a:srgbClr val="404040"/>
                </a:solidFill>
                <a:latin typeface="Roboto"/>
                <a:ea typeface="Roboto"/>
                <a:cs typeface="Roboto"/>
                <a:sym typeface="Roboto"/>
              </a:defRPr>
            </a:lvl1pPr>
          </a:lstStyle>
          <a:p>
            <a:r>
              <a:t>标题文本</a:t>
            </a:r>
          </a:p>
        </p:txBody>
      </p:sp>
      <p:sp>
        <p:nvSpPr>
          <p:cNvPr id="107" name="正文级别 1…"/>
          <p:cNvSpPr txBox="1">
            <a:spLocks noGrp="1"/>
          </p:cNvSpPr>
          <p:nvPr>
            <p:ph type="body" sz="quarter" idx="1"/>
          </p:nvPr>
        </p:nvSpPr>
        <p:spPr>
          <a:xfrm>
            <a:off x="2152650" y="3602037"/>
            <a:ext cx="7886700" cy="1655763"/>
          </a:xfrm>
          <a:prstGeom prst="rect">
            <a:avLst/>
          </a:prstGeom>
        </p:spPr>
        <p:txBody>
          <a:bodyPr lIns="0" tIns="0" rIns="0" bIns="0"/>
          <a:lstStyle>
            <a:lvl1pPr marL="0" indent="0" algn="ctr" defTabSz="685800">
              <a:spcBef>
                <a:spcPts val="700"/>
              </a:spcBef>
              <a:buSzTx/>
              <a:buFontTx/>
              <a:buNone/>
              <a:defRPr sz="1800">
                <a:solidFill>
                  <a:srgbClr val="404040"/>
                </a:solidFill>
                <a:latin typeface="Roboto"/>
                <a:ea typeface="Roboto"/>
                <a:cs typeface="Roboto"/>
                <a:sym typeface="Roboto"/>
              </a:defRPr>
            </a:lvl1pPr>
            <a:lvl2pPr marL="0" indent="342900" algn="ctr" defTabSz="685800">
              <a:spcBef>
                <a:spcPts val="700"/>
              </a:spcBef>
              <a:buSzTx/>
              <a:buFontTx/>
              <a:buNone/>
              <a:defRPr sz="1800">
                <a:solidFill>
                  <a:srgbClr val="404040"/>
                </a:solidFill>
                <a:latin typeface="Roboto"/>
                <a:ea typeface="Roboto"/>
                <a:cs typeface="Roboto"/>
                <a:sym typeface="Roboto"/>
              </a:defRPr>
            </a:lvl2pPr>
            <a:lvl3pPr marL="0" indent="685800" algn="ctr" defTabSz="685800">
              <a:spcBef>
                <a:spcPts val="700"/>
              </a:spcBef>
              <a:buSzTx/>
              <a:buFontTx/>
              <a:buNone/>
              <a:defRPr sz="1800">
                <a:solidFill>
                  <a:srgbClr val="404040"/>
                </a:solidFill>
                <a:latin typeface="Roboto"/>
                <a:ea typeface="Roboto"/>
                <a:cs typeface="Roboto"/>
                <a:sym typeface="Roboto"/>
              </a:defRPr>
            </a:lvl3pPr>
            <a:lvl4pPr marL="0" indent="1028700" algn="ctr" defTabSz="685800">
              <a:spcBef>
                <a:spcPts val="700"/>
              </a:spcBef>
              <a:buSzTx/>
              <a:buFontTx/>
              <a:buNone/>
              <a:defRPr sz="1800">
                <a:solidFill>
                  <a:srgbClr val="404040"/>
                </a:solidFill>
                <a:latin typeface="Roboto"/>
                <a:ea typeface="Roboto"/>
                <a:cs typeface="Roboto"/>
                <a:sym typeface="Roboto"/>
              </a:defRPr>
            </a:lvl4pPr>
            <a:lvl5pPr marL="0" indent="1371600" algn="ctr" defTabSz="685800">
              <a:spcBef>
                <a:spcPts val="700"/>
              </a:spcBef>
              <a:buSzTx/>
              <a:buFontTx/>
              <a:buNone/>
              <a:defRPr sz="1800">
                <a:solidFill>
                  <a:srgbClr val="404040"/>
                </a:solidFill>
                <a:latin typeface="Roboto"/>
                <a:ea typeface="Roboto"/>
                <a:cs typeface="Roboto"/>
                <a:sym typeface="Roboto"/>
              </a:defRPr>
            </a:lvl5pPr>
          </a:lstStyle>
          <a:p>
            <a:r>
              <a:t>正文级别 1</a:t>
            </a:r>
          </a:p>
          <a:p>
            <a:pPr lvl="1"/>
            <a:r>
              <a:t>正文级别 2</a:t>
            </a:r>
          </a:p>
          <a:p>
            <a:pPr lvl="2"/>
            <a:r>
              <a:t>正文级别 3</a:t>
            </a:r>
          </a:p>
          <a:p>
            <a:pPr lvl="3"/>
            <a:r>
              <a:t>正文级别 4</a:t>
            </a:r>
          </a:p>
          <a:p>
            <a:pPr lvl="4"/>
            <a:r>
              <a:t>正文级别 5</a:t>
            </a:r>
          </a:p>
        </p:txBody>
      </p:sp>
      <p:sp>
        <p:nvSpPr>
          <p:cNvPr id="108" name="幻灯片编号"/>
          <p:cNvSpPr txBox="1">
            <a:spLocks noGrp="1"/>
          </p:cNvSpPr>
          <p:nvPr>
            <p:ph type="sldNum" sz="quarter" idx="2"/>
          </p:nvPr>
        </p:nvSpPr>
        <p:spPr>
          <a:xfrm>
            <a:off x="9899513" y="6469061"/>
            <a:ext cx="139837" cy="139701"/>
          </a:xfrm>
          <a:prstGeom prst="rect">
            <a:avLst/>
          </a:prstGeom>
        </p:spPr>
        <p:txBody>
          <a:bodyPr lIns="0" tIns="0" rIns="0" bIns="0"/>
          <a:lstStyle>
            <a:lvl1pPr>
              <a:defRPr sz="900">
                <a:solidFill>
                  <a:srgbClr val="888888"/>
                </a:solidFill>
                <a:latin typeface="Roboto"/>
                <a:ea typeface="Roboto"/>
                <a:cs typeface="Roboto"/>
                <a:sym typeface="Roboto"/>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sp>
        <p:nvSpPr>
          <p:cNvPr id="115" name="标题文本"/>
          <p:cNvSpPr txBox="1">
            <a:spLocks noGrp="1"/>
          </p:cNvSpPr>
          <p:nvPr>
            <p:ph type="title"/>
          </p:nvPr>
        </p:nvSpPr>
        <p:spPr>
          <a:xfrm>
            <a:off x="2152650" y="468881"/>
            <a:ext cx="7886700" cy="290851"/>
          </a:xfrm>
          <a:prstGeom prst="rect">
            <a:avLst/>
          </a:prstGeom>
        </p:spPr>
        <p:txBody>
          <a:bodyPr lIns="0" tIns="0" rIns="0" bIns="0" anchor="t"/>
          <a:lstStyle>
            <a:lvl1pPr defTabSz="685800">
              <a:defRPr sz="2000" b="1">
                <a:solidFill>
                  <a:srgbClr val="404040"/>
                </a:solidFill>
                <a:latin typeface="Roboto"/>
                <a:ea typeface="Roboto"/>
                <a:cs typeface="Roboto"/>
                <a:sym typeface="Roboto"/>
              </a:defRPr>
            </a:lvl1pPr>
          </a:lstStyle>
          <a:p>
            <a:r>
              <a:t>标题文本</a:t>
            </a:r>
          </a:p>
        </p:txBody>
      </p:sp>
      <p:sp>
        <p:nvSpPr>
          <p:cNvPr id="116" name="正文级别 1…"/>
          <p:cNvSpPr txBox="1">
            <a:spLocks noGrp="1"/>
          </p:cNvSpPr>
          <p:nvPr>
            <p:ph type="body" idx="1"/>
          </p:nvPr>
        </p:nvSpPr>
        <p:spPr>
          <a:xfrm>
            <a:off x="2152650" y="1825625"/>
            <a:ext cx="7886700" cy="4351338"/>
          </a:xfrm>
          <a:prstGeom prst="rect">
            <a:avLst/>
          </a:prstGeom>
        </p:spPr>
        <p:txBody>
          <a:bodyPr lIns="0" tIns="0" rIns="0" bIns="0"/>
          <a:lstStyle>
            <a:lvl1pPr marL="158261" indent="-158261" defTabSz="685800">
              <a:spcBef>
                <a:spcPts val="700"/>
              </a:spcBef>
              <a:defRPr sz="1200">
                <a:solidFill>
                  <a:srgbClr val="404040"/>
                </a:solidFill>
                <a:latin typeface="Roboto"/>
                <a:ea typeface="Roboto"/>
                <a:cs typeface="Roboto"/>
                <a:sym typeface="Roboto"/>
              </a:defRPr>
            </a:lvl1pPr>
            <a:lvl2pPr marL="514350" indent="-171450" defTabSz="685800">
              <a:spcBef>
                <a:spcPts val="700"/>
              </a:spcBef>
              <a:defRPr sz="1200">
                <a:solidFill>
                  <a:srgbClr val="404040"/>
                </a:solidFill>
                <a:latin typeface="Roboto"/>
                <a:ea typeface="Roboto"/>
                <a:cs typeface="Roboto"/>
                <a:sym typeface="Roboto"/>
              </a:defRPr>
            </a:lvl2pPr>
            <a:lvl3pPr marL="891539" indent="-205739" defTabSz="685800">
              <a:spcBef>
                <a:spcPts val="700"/>
              </a:spcBef>
              <a:defRPr sz="1200">
                <a:solidFill>
                  <a:srgbClr val="404040"/>
                </a:solidFill>
                <a:latin typeface="Roboto"/>
                <a:ea typeface="Roboto"/>
                <a:cs typeface="Roboto"/>
                <a:sym typeface="Roboto"/>
              </a:defRPr>
            </a:lvl3pPr>
            <a:lvl4pPr marL="1257300" indent="-228600" defTabSz="685800">
              <a:spcBef>
                <a:spcPts val="700"/>
              </a:spcBef>
              <a:defRPr sz="1200">
                <a:solidFill>
                  <a:srgbClr val="404040"/>
                </a:solidFill>
                <a:latin typeface="Roboto"/>
                <a:ea typeface="Roboto"/>
                <a:cs typeface="Roboto"/>
                <a:sym typeface="Roboto"/>
              </a:defRPr>
            </a:lvl4pPr>
            <a:lvl5pPr marL="1600200" indent="-228600" defTabSz="685800">
              <a:spcBef>
                <a:spcPts val="700"/>
              </a:spcBef>
              <a:defRPr sz="1200">
                <a:solidFill>
                  <a:srgbClr val="404040"/>
                </a:solidFill>
                <a:latin typeface="Roboto"/>
                <a:ea typeface="Roboto"/>
                <a:cs typeface="Roboto"/>
                <a:sym typeface="Roboto"/>
              </a:defRPr>
            </a:lvl5pPr>
          </a:lstStyle>
          <a:p>
            <a:r>
              <a:t>正文级别 1</a:t>
            </a:r>
          </a:p>
          <a:p>
            <a:pPr lvl="1"/>
            <a:r>
              <a:t>正文级别 2</a:t>
            </a:r>
          </a:p>
          <a:p>
            <a:pPr lvl="2"/>
            <a:r>
              <a:t>正文级别 3</a:t>
            </a:r>
          </a:p>
          <a:p>
            <a:pPr lvl="3"/>
            <a:r>
              <a:t>正文级别 4</a:t>
            </a:r>
          </a:p>
          <a:p>
            <a:pPr lvl="4"/>
            <a:r>
              <a:t>正文级别 5</a:t>
            </a:r>
          </a:p>
        </p:txBody>
      </p:sp>
      <p:sp>
        <p:nvSpPr>
          <p:cNvPr id="117" name="幻灯片编号"/>
          <p:cNvSpPr txBox="1">
            <a:spLocks noGrp="1"/>
          </p:cNvSpPr>
          <p:nvPr>
            <p:ph type="sldNum" sz="quarter" idx="2"/>
          </p:nvPr>
        </p:nvSpPr>
        <p:spPr>
          <a:xfrm>
            <a:off x="9899513" y="6469061"/>
            <a:ext cx="139837" cy="139701"/>
          </a:xfrm>
          <a:prstGeom prst="rect">
            <a:avLst/>
          </a:prstGeom>
        </p:spPr>
        <p:txBody>
          <a:bodyPr lIns="0" tIns="0" rIns="0" bIns="0"/>
          <a:lstStyle>
            <a:lvl1pPr>
              <a:defRPr sz="900">
                <a:solidFill>
                  <a:srgbClr val="888888"/>
                </a:solidFill>
                <a:latin typeface="Roboto"/>
                <a:ea typeface="Roboto"/>
                <a:cs typeface="Roboto"/>
                <a:sym typeface="Roboto"/>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空白">
    <p:bg>
      <p:bgPr>
        <a:solidFill>
          <a:srgbClr val="FFFFFF"/>
        </a:solidFill>
        <a:effectLst/>
      </p:bgPr>
    </p:bg>
    <p:spTree>
      <p:nvGrpSpPr>
        <p:cNvPr id="1" name=""/>
        <p:cNvGrpSpPr/>
        <p:nvPr/>
      </p:nvGrpSpPr>
      <p:grpSpPr>
        <a:xfrm>
          <a:off x="0" y="0"/>
          <a:ext cx="0" cy="0"/>
          <a:chOff x="0" y="0"/>
          <a:chExt cx="0" cy="0"/>
        </a:xfrm>
      </p:grpSpPr>
      <p:sp>
        <p:nvSpPr>
          <p:cNvPr id="124" name="幻灯片编号"/>
          <p:cNvSpPr txBox="1">
            <a:spLocks noGrp="1"/>
          </p:cNvSpPr>
          <p:nvPr>
            <p:ph type="sldNum" sz="quarter" idx="2"/>
          </p:nvPr>
        </p:nvSpPr>
        <p:spPr>
          <a:xfrm>
            <a:off x="11080144" y="6404292"/>
            <a:ext cx="273657" cy="269241"/>
          </a:xfrm>
          <a:prstGeom prst="rect">
            <a:avLst/>
          </a:prstGeom>
        </p:spPr>
        <p:txBody>
          <a:bodyPr/>
          <a:lstStyle>
            <a:lvl1pPr>
              <a:defRPr>
                <a:solidFill>
                  <a:srgbClr val="888888"/>
                </a:solidFill>
                <a:latin typeface="等线"/>
                <a:ea typeface="等线"/>
                <a:cs typeface="等线"/>
                <a:sym typeface="等线"/>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标题幻灯片">
    <p:bg>
      <p:bgPr>
        <a:solidFill>
          <a:srgbClr val="FFFFFF"/>
        </a:solidFill>
        <a:effectLst/>
      </p:bgPr>
    </p:bg>
    <p:spTree>
      <p:nvGrpSpPr>
        <p:cNvPr id="1" name=""/>
        <p:cNvGrpSpPr/>
        <p:nvPr/>
      </p:nvGrpSpPr>
      <p:grpSpPr>
        <a:xfrm>
          <a:off x="0" y="0"/>
          <a:ext cx="0" cy="0"/>
          <a:chOff x="0" y="0"/>
          <a:chExt cx="0" cy="0"/>
        </a:xfrm>
      </p:grpSpPr>
      <p:sp>
        <p:nvSpPr>
          <p:cNvPr id="138" name="标题文本"/>
          <p:cNvSpPr txBox="1">
            <a:spLocks noGrp="1"/>
          </p:cNvSpPr>
          <p:nvPr>
            <p:ph type="title"/>
          </p:nvPr>
        </p:nvSpPr>
        <p:spPr>
          <a:xfrm>
            <a:off x="1524000" y="1122362"/>
            <a:ext cx="9144000" cy="2387601"/>
          </a:xfrm>
          <a:prstGeom prst="rect">
            <a:avLst/>
          </a:prstGeom>
        </p:spPr>
        <p:txBody>
          <a:bodyPr anchor="b"/>
          <a:lstStyle>
            <a:lvl1pPr algn="ctr">
              <a:defRPr sz="6000">
                <a:solidFill>
                  <a:srgbClr val="000000"/>
                </a:solidFill>
                <a:latin typeface="微软雅黑"/>
                <a:ea typeface="微软雅黑"/>
                <a:cs typeface="微软雅黑"/>
                <a:sym typeface="微软雅黑"/>
              </a:defRPr>
            </a:lvl1pPr>
          </a:lstStyle>
          <a:p>
            <a:r>
              <a:t>标题文本</a:t>
            </a:r>
          </a:p>
        </p:txBody>
      </p:sp>
      <p:sp>
        <p:nvSpPr>
          <p:cNvPr id="139" name="正文级别 1…"/>
          <p:cNvSpPr txBox="1">
            <a:spLocks noGrp="1"/>
          </p:cNvSpPr>
          <p:nvPr>
            <p:ph type="body" sz="quarter" idx="1" hasCustomPrompt="1"/>
          </p:nvPr>
        </p:nvSpPr>
        <p:spPr>
          <a:xfrm>
            <a:off x="1524000" y="3602037"/>
            <a:ext cx="9144000" cy="1655763"/>
          </a:xfrm>
          <a:prstGeom prst="rect">
            <a:avLst/>
          </a:prstGeom>
        </p:spPr>
        <p:txBody>
          <a:bodyPr/>
          <a:lstStyle>
            <a:lvl1pPr marL="0" indent="0" algn="ctr">
              <a:buSzTx/>
              <a:buFontTx/>
              <a:buNone/>
              <a:defRPr>
                <a:solidFill>
                  <a:srgbClr val="000000"/>
                </a:solidFill>
                <a:latin typeface="微软雅黑"/>
                <a:ea typeface="微软雅黑"/>
                <a:cs typeface="微软雅黑"/>
                <a:sym typeface="微软雅黑"/>
              </a:defRPr>
            </a:lvl1pPr>
            <a:lvl2pPr marL="0" indent="457200" algn="ctr">
              <a:buSzTx/>
              <a:buFontTx/>
              <a:buNone/>
              <a:defRPr>
                <a:solidFill>
                  <a:srgbClr val="000000"/>
                </a:solidFill>
                <a:latin typeface="微软雅黑"/>
                <a:ea typeface="微软雅黑"/>
                <a:cs typeface="微软雅黑"/>
                <a:sym typeface="微软雅黑"/>
              </a:defRPr>
            </a:lvl2pPr>
            <a:lvl3pPr marL="0" indent="914400" algn="ctr">
              <a:buSzTx/>
              <a:buFontTx/>
              <a:buNone/>
              <a:defRPr>
                <a:solidFill>
                  <a:srgbClr val="000000"/>
                </a:solidFill>
                <a:latin typeface="微软雅黑"/>
                <a:ea typeface="微软雅黑"/>
                <a:cs typeface="微软雅黑"/>
                <a:sym typeface="微软雅黑"/>
              </a:defRPr>
            </a:lvl3pPr>
            <a:lvl4pPr marL="0" indent="1371600" algn="ctr">
              <a:buSzTx/>
              <a:buFontTx/>
              <a:buNone/>
              <a:defRPr>
                <a:solidFill>
                  <a:srgbClr val="000000"/>
                </a:solidFill>
                <a:latin typeface="微软雅黑"/>
                <a:ea typeface="微软雅黑"/>
                <a:cs typeface="微软雅黑"/>
                <a:sym typeface="微软雅黑"/>
              </a:defRPr>
            </a:lvl4pPr>
            <a:lvl5pPr marL="0" indent="1828800" algn="ctr">
              <a:buSzTx/>
              <a:buFontTx/>
              <a:buNone/>
              <a:defRPr>
                <a:solidFill>
                  <a:srgbClr val="000000"/>
                </a:solidFill>
                <a:latin typeface="微软雅黑"/>
                <a:ea typeface="微软雅黑"/>
                <a:cs typeface="微软雅黑"/>
                <a:sym typeface="微软雅黑"/>
              </a:defRPr>
            </a:lvl5pPr>
          </a:lstStyle>
          <a:p>
            <a:r>
              <a:t>单击以编辑母版副标题样式</a:t>
            </a:r>
          </a:p>
          <a:p>
            <a:pPr lvl="1"/>
            <a:endParaRPr/>
          </a:p>
          <a:p>
            <a:pPr lvl="2"/>
            <a:endParaRPr/>
          </a:p>
          <a:p>
            <a:pPr lvl="3"/>
            <a:endParaRPr/>
          </a:p>
          <a:p>
            <a:pPr lvl="4"/>
            <a:endParaRPr/>
          </a:p>
        </p:txBody>
      </p:sp>
      <p:sp>
        <p:nvSpPr>
          <p:cNvPr id="140" name="幻灯片编号"/>
          <p:cNvSpPr txBox="1">
            <a:spLocks noGrp="1"/>
          </p:cNvSpPr>
          <p:nvPr>
            <p:ph type="sldNum" sz="quarter" idx="2"/>
          </p:nvPr>
        </p:nvSpPr>
        <p:spPr>
          <a:xfrm>
            <a:off x="11080144" y="6404292"/>
            <a:ext cx="273657" cy="269241"/>
          </a:xfrm>
          <a:prstGeom prst="rect">
            <a:avLst/>
          </a:prstGeom>
        </p:spPr>
        <p:txBody>
          <a:bodyPr/>
          <a:lstStyle>
            <a:lvl1pPr>
              <a:defRPr>
                <a:solidFill>
                  <a:srgbClr val="888888"/>
                </a:solidFill>
                <a:latin typeface="微软雅黑"/>
                <a:ea typeface="微软雅黑"/>
                <a:cs typeface="微软雅黑"/>
                <a:sym typeface="微软雅黑"/>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0" name="标题文本"/>
          <p:cNvSpPr txBox="1">
            <a:spLocks noGrp="1"/>
          </p:cNvSpPr>
          <p:nvPr>
            <p:ph type="title"/>
          </p:nvPr>
        </p:nvSpPr>
        <p:spPr>
          <a:prstGeom prst="rect">
            <a:avLst/>
          </a:prstGeom>
        </p:spPr>
        <p:txBody>
          <a:bodyPr/>
          <a:lstStyle/>
          <a:p>
            <a:r>
              <a:t>标题文本</a:t>
            </a:r>
          </a:p>
        </p:txBody>
      </p:sp>
      <p:sp>
        <p:nvSpPr>
          <p:cNvPr id="21"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29" name="标题文本"/>
          <p:cNvSpPr txBox="1">
            <a:spLocks noGrp="1"/>
          </p:cNvSpPr>
          <p:nvPr>
            <p:ph type="title"/>
          </p:nvPr>
        </p:nvSpPr>
        <p:spPr>
          <a:xfrm>
            <a:off x="831850" y="1709738"/>
            <a:ext cx="10515600" cy="2852737"/>
          </a:xfrm>
          <a:prstGeom prst="rect">
            <a:avLst/>
          </a:prstGeom>
        </p:spPr>
        <p:txBody>
          <a:bodyPr anchor="b"/>
          <a:lstStyle>
            <a:lvl1pPr>
              <a:defRPr sz="6000"/>
            </a:lvl1pPr>
          </a:lstStyle>
          <a:p>
            <a:r>
              <a:t>标题文本</a:t>
            </a:r>
          </a:p>
        </p:txBody>
      </p:sp>
      <p:sp>
        <p:nvSpPr>
          <p:cNvPr id="30" name="正文级别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a:solidFill>
                  <a:srgbClr val="9B9B9B"/>
                </a:solidFill>
              </a:defRPr>
            </a:lvl1pPr>
            <a:lvl2pPr marL="0" indent="457200">
              <a:buSzTx/>
              <a:buFontTx/>
              <a:buNone/>
              <a:defRPr>
                <a:solidFill>
                  <a:srgbClr val="9B9B9B"/>
                </a:solidFill>
              </a:defRPr>
            </a:lvl2pPr>
            <a:lvl3pPr marL="0" indent="914400">
              <a:buSzTx/>
              <a:buFontTx/>
              <a:buNone/>
              <a:defRPr>
                <a:solidFill>
                  <a:srgbClr val="9B9B9B"/>
                </a:solidFill>
              </a:defRPr>
            </a:lvl3pPr>
            <a:lvl4pPr marL="0" indent="1371600">
              <a:buSzTx/>
              <a:buFontTx/>
              <a:buNone/>
              <a:defRPr>
                <a:solidFill>
                  <a:srgbClr val="9B9B9B"/>
                </a:solidFill>
              </a:defRPr>
            </a:lvl4pPr>
            <a:lvl5pPr marL="0" indent="1828800">
              <a:buSzTx/>
              <a:buFontTx/>
              <a:buNone/>
              <a:defRPr>
                <a:solidFill>
                  <a:srgbClr val="9B9B9B"/>
                </a:solidFill>
              </a:defRPr>
            </a:lvl5pPr>
          </a:lstStyle>
          <a:p>
            <a:r>
              <a:t>正文级别 1</a:t>
            </a:r>
          </a:p>
          <a:p>
            <a:pPr lvl="1"/>
            <a:r>
              <a:t>正文级别 2</a:t>
            </a:r>
          </a:p>
          <a:p>
            <a:pPr lvl="2"/>
            <a:r>
              <a:t>正文级别 3</a:t>
            </a:r>
          </a:p>
          <a:p>
            <a:pPr lvl="3"/>
            <a:r>
              <a:t>正文级别 4</a:t>
            </a:r>
          </a:p>
          <a:p>
            <a:pPr lvl="4"/>
            <a:r>
              <a:t>正文级别 5</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栏内容">
    <p:bg>
      <p:bgPr>
        <a:solidFill>
          <a:srgbClr val="FFFFFF"/>
        </a:solidFill>
        <a:effectLst/>
      </p:bgPr>
    </p:bg>
    <p:spTree>
      <p:nvGrpSpPr>
        <p:cNvPr id="1" name=""/>
        <p:cNvGrpSpPr/>
        <p:nvPr/>
      </p:nvGrpSpPr>
      <p:grpSpPr>
        <a:xfrm>
          <a:off x="0" y="0"/>
          <a:ext cx="0" cy="0"/>
          <a:chOff x="0" y="0"/>
          <a:chExt cx="0" cy="0"/>
        </a:xfrm>
      </p:grpSpPr>
      <p:sp>
        <p:nvSpPr>
          <p:cNvPr id="38" name="标题文本"/>
          <p:cNvSpPr txBox="1">
            <a:spLocks noGrp="1"/>
          </p:cNvSpPr>
          <p:nvPr>
            <p:ph type="title"/>
          </p:nvPr>
        </p:nvSpPr>
        <p:spPr>
          <a:prstGeom prst="rect">
            <a:avLst/>
          </a:prstGeom>
        </p:spPr>
        <p:txBody>
          <a:bodyPr/>
          <a:lstStyle/>
          <a:p>
            <a:r>
              <a:t>标题文本</a:t>
            </a:r>
          </a:p>
        </p:txBody>
      </p:sp>
      <p:sp>
        <p:nvSpPr>
          <p:cNvPr id="39" name="正文级别 1…"/>
          <p:cNvSpPr txBox="1">
            <a:spLocks noGrp="1"/>
          </p:cNvSpPr>
          <p:nvPr>
            <p:ph type="body" sz="half" idx="1"/>
          </p:nvPr>
        </p:nvSpPr>
        <p:spPr>
          <a:xfrm>
            <a:off x="838200" y="2053087"/>
            <a:ext cx="5181600" cy="4123877"/>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4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47" name="正文级别 1…"/>
          <p:cNvSpPr txBox="1">
            <a:spLocks noGrp="1"/>
          </p:cNvSpPr>
          <p:nvPr>
            <p:ph type="body" sz="quarter" idx="1"/>
          </p:nvPr>
        </p:nvSpPr>
        <p:spPr>
          <a:xfrm>
            <a:off x="839787" y="2026222"/>
            <a:ext cx="5157789" cy="823913"/>
          </a:xfrm>
          <a:prstGeom prst="rect">
            <a:avLst/>
          </a:prstGeom>
        </p:spPr>
        <p:txBody>
          <a:bodyPr anchor="b"/>
          <a:lstStyle>
            <a:lvl1pPr marL="0" indent="0">
              <a:buSzTx/>
              <a:buFontTx/>
              <a:buNone/>
              <a:defRPr sz="3200" b="1"/>
            </a:lvl1pPr>
            <a:lvl2pPr marL="0" indent="457200">
              <a:buSzTx/>
              <a:buFontTx/>
              <a:buNone/>
              <a:defRPr sz="3200" b="1"/>
            </a:lvl2pPr>
            <a:lvl3pPr marL="0" indent="914400">
              <a:buSzTx/>
              <a:buFontTx/>
              <a:buNone/>
              <a:defRPr sz="3200" b="1"/>
            </a:lvl3pPr>
            <a:lvl4pPr marL="0" indent="1371600">
              <a:buSzTx/>
              <a:buFontTx/>
              <a:buNone/>
              <a:defRPr sz="3200" b="1"/>
            </a:lvl4pPr>
            <a:lvl5pPr marL="0" indent="1828800">
              <a:buSzTx/>
              <a:buFontTx/>
              <a:buNone/>
              <a:defRPr sz="3200" b="1"/>
            </a:lvl5pPr>
          </a:lstStyle>
          <a:p>
            <a:r>
              <a:t>正文级别 1</a:t>
            </a:r>
          </a:p>
          <a:p>
            <a:pPr lvl="1"/>
            <a:r>
              <a:t>正文级别 2</a:t>
            </a:r>
          </a:p>
          <a:p>
            <a:pPr lvl="2"/>
            <a:r>
              <a:t>正文级别 3</a:t>
            </a:r>
          </a:p>
          <a:p>
            <a:pPr lvl="3"/>
            <a:r>
              <a:t>正文级别 4</a:t>
            </a:r>
          </a:p>
          <a:p>
            <a:pPr lvl="4"/>
            <a:r>
              <a:t>正文级别 5</a:t>
            </a:r>
          </a:p>
        </p:txBody>
      </p:sp>
      <p:sp>
        <p:nvSpPr>
          <p:cNvPr id="48" name="文本占位符 4"/>
          <p:cNvSpPr>
            <a:spLocks noGrp="1"/>
          </p:cNvSpPr>
          <p:nvPr>
            <p:ph type="body" sz="quarter" idx="21"/>
          </p:nvPr>
        </p:nvSpPr>
        <p:spPr>
          <a:xfrm>
            <a:off x="6172200" y="2026222"/>
            <a:ext cx="5183188" cy="823913"/>
          </a:xfrm>
          <a:prstGeom prst="rect">
            <a:avLst/>
          </a:prstGeom>
        </p:spPr>
        <p:txBody>
          <a:bodyPr anchor="b"/>
          <a:lstStyle/>
          <a:p>
            <a:pPr marL="0" indent="0">
              <a:buSzTx/>
              <a:buFontTx/>
              <a:buNone/>
              <a:defRPr sz="3200" b="1"/>
            </a:pPr>
            <a:endParaRPr/>
          </a:p>
        </p:txBody>
      </p:sp>
      <p:sp>
        <p:nvSpPr>
          <p:cNvPr id="49" name="标题文本"/>
          <p:cNvSpPr txBox="1">
            <a:spLocks noGrp="1"/>
          </p:cNvSpPr>
          <p:nvPr>
            <p:ph type="title"/>
          </p:nvPr>
        </p:nvSpPr>
        <p:spPr>
          <a:prstGeom prst="rect">
            <a:avLst/>
          </a:prstGeom>
        </p:spPr>
        <p:txBody>
          <a:bodyPr/>
          <a:lstStyle/>
          <a:p>
            <a:r>
              <a:t>标题文本</a:t>
            </a:r>
          </a:p>
        </p:txBody>
      </p:sp>
      <p:sp>
        <p:nvSpPr>
          <p:cNvPr id="5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57" name="编辑标题"/>
          <p:cNvSpPr txBox="1">
            <a:spLocks noGrp="1"/>
          </p:cNvSpPr>
          <p:nvPr>
            <p:ph type="title" hasCustomPrompt="1"/>
          </p:nvPr>
        </p:nvSpPr>
        <p:spPr>
          <a:xfrm>
            <a:off x="3772799" y="2977200"/>
            <a:ext cx="6751427" cy="1324801"/>
          </a:xfrm>
          <a:prstGeom prst="rect">
            <a:avLst/>
          </a:prstGeom>
        </p:spPr>
        <p:txBody>
          <a:bodyPr/>
          <a:lstStyle>
            <a:lvl1pPr algn="ctr">
              <a:defRPr sz="8000" b="1">
                <a:solidFill>
                  <a:srgbClr val="5F5F5F"/>
                </a:solidFill>
              </a:defRPr>
            </a:lvl1pPr>
          </a:lstStyle>
          <a:p>
            <a:r>
              <a:t>编辑标题</a:t>
            </a:r>
          </a:p>
        </p:txBody>
      </p:sp>
      <p:sp>
        <p:nvSpPr>
          <p:cNvPr id="58" name="幻灯片编号"/>
          <p:cNvSpPr txBox="1">
            <a:spLocks noGrp="1"/>
          </p:cNvSpPr>
          <p:nvPr>
            <p:ph type="sldNum" sz="quarter" idx="2"/>
          </p:nvPr>
        </p:nvSpPr>
        <p:spPr>
          <a:prstGeom prst="rect">
            <a:avLst/>
          </a:prstGeom>
        </p:spPr>
        <p:txBody>
          <a:bodyPr>
            <a:normAutofit/>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bg>
      <p:bgPr>
        <a:solidFill>
          <a:srgbClr val="FFFFFF"/>
        </a:solidFill>
        <a:effectLst/>
      </p:bgPr>
    </p:bg>
    <p:spTree>
      <p:nvGrpSpPr>
        <p:cNvPr id="1" name=""/>
        <p:cNvGrpSpPr/>
        <p:nvPr/>
      </p:nvGrpSpPr>
      <p:grpSpPr>
        <a:xfrm>
          <a:off x="0" y="0"/>
          <a:ext cx="0" cy="0"/>
          <a:chOff x="0" y="0"/>
          <a:chExt cx="0" cy="0"/>
        </a:xfrm>
      </p:grpSpPr>
      <p:sp>
        <p:nvSpPr>
          <p:cNvPr id="6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空白 0">
    <p:spTree>
      <p:nvGrpSpPr>
        <p:cNvPr id="1" name=""/>
        <p:cNvGrpSpPr/>
        <p:nvPr/>
      </p:nvGrpSpPr>
      <p:grpSpPr>
        <a:xfrm>
          <a:off x="0" y="0"/>
          <a:ext cx="0" cy="0"/>
          <a:chOff x="0" y="0"/>
          <a:chExt cx="0" cy="0"/>
        </a:xfrm>
      </p:grpSpPr>
      <p:sp>
        <p:nvSpPr>
          <p:cNvPr id="7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79" name="标题文本"/>
          <p:cNvSpPr txBox="1">
            <a:spLocks noGrp="1"/>
          </p:cNvSpPr>
          <p:nvPr>
            <p:ph type="title"/>
          </p:nvPr>
        </p:nvSpPr>
        <p:spPr>
          <a:xfrm>
            <a:off x="1184193" y="1313720"/>
            <a:ext cx="4165202" cy="1415583"/>
          </a:xfrm>
          <a:prstGeom prst="rect">
            <a:avLst/>
          </a:prstGeom>
        </p:spPr>
        <p:txBody>
          <a:bodyPr anchor="t"/>
          <a:lstStyle>
            <a:lvl1pPr>
              <a:defRPr sz="3200"/>
            </a:lvl1pPr>
          </a:lstStyle>
          <a:p>
            <a:r>
              <a:t>标题文本</a:t>
            </a:r>
          </a:p>
        </p:txBody>
      </p:sp>
      <p:sp>
        <p:nvSpPr>
          <p:cNvPr id="80" name="图片占位符 2"/>
          <p:cNvSpPr>
            <a:spLocks noGrp="1"/>
          </p:cNvSpPr>
          <p:nvPr>
            <p:ph type="pic" sz="half" idx="21"/>
          </p:nvPr>
        </p:nvSpPr>
        <p:spPr>
          <a:xfrm>
            <a:off x="5529993" y="1313720"/>
            <a:ext cx="5418099" cy="4744787"/>
          </a:xfrm>
          <a:prstGeom prst="rect">
            <a:avLst/>
          </a:prstGeom>
        </p:spPr>
        <p:txBody>
          <a:bodyPr lIns="91439" rIns="91439">
            <a:noAutofit/>
          </a:bodyPr>
          <a:lstStyle/>
          <a:p>
            <a:endParaRPr/>
          </a:p>
        </p:txBody>
      </p:sp>
      <p:sp>
        <p:nvSpPr>
          <p:cNvPr id="81" name="正文级别 1…"/>
          <p:cNvSpPr txBox="1">
            <a:spLocks noGrp="1"/>
          </p:cNvSpPr>
          <p:nvPr>
            <p:ph type="body" sz="quarter" idx="1"/>
          </p:nvPr>
        </p:nvSpPr>
        <p:spPr>
          <a:xfrm>
            <a:off x="1184193" y="2890507"/>
            <a:ext cx="4165202" cy="3168001"/>
          </a:xfrm>
          <a:prstGeom prst="rect">
            <a:avLst/>
          </a:prstGeom>
        </p:spPr>
        <p:txBody>
          <a:bodyPr/>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r>
              <a:t>正文级别 1</a:t>
            </a:r>
          </a:p>
          <a:p>
            <a:pPr lvl="1"/>
            <a:r>
              <a:t>正文级别 2</a:t>
            </a:r>
          </a:p>
          <a:p>
            <a:pPr lvl="2"/>
            <a:r>
              <a:t>正文级别 3</a:t>
            </a:r>
          </a:p>
          <a:p>
            <a:pPr lvl="3"/>
            <a:r>
              <a:t>正文级别 4</a:t>
            </a:r>
          </a:p>
          <a:p>
            <a:pPr lvl="4"/>
            <a:r>
              <a:t>正文级别 5</a:t>
            </a:r>
          </a:p>
        </p:txBody>
      </p:sp>
      <p:sp>
        <p:nvSpPr>
          <p:cNvPr id="8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F5FD"/>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838200" y="1063541"/>
            <a:ext cx="10515600" cy="8181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标题文本</a:t>
            </a:r>
          </a:p>
        </p:txBody>
      </p:sp>
      <p:sp>
        <p:nvSpPr>
          <p:cNvPr id="3" name="正文级别 1…"/>
          <p:cNvSpPr txBox="1">
            <a:spLocks noGrp="1"/>
          </p:cNvSpPr>
          <p:nvPr>
            <p:ph type="body" idx="1"/>
          </p:nvPr>
        </p:nvSpPr>
        <p:spPr>
          <a:xfrm>
            <a:off x="838200" y="1979772"/>
            <a:ext cx="10515600" cy="4197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080144" y="6406785"/>
            <a:ext cx="273657" cy="264255"/>
          </a:xfrm>
          <a:prstGeom prst="rect">
            <a:avLst/>
          </a:prstGeom>
          <a:ln w="12700">
            <a:miter lim="400000"/>
          </a:ln>
        </p:spPr>
        <p:txBody>
          <a:bodyPr wrap="none" lIns="45719" rIns="45719" anchor="ctr">
            <a:spAutoFit/>
          </a:bodyPr>
          <a:lstStyle>
            <a:lvl1pPr algn="r">
              <a:defRPr sz="1200">
                <a:solidFill>
                  <a:srgbClr val="9B9B9B"/>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ransition spd="med"/>
  <p:txStyles>
    <p:titleStyle>
      <a:lvl1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2pPr>
      <a:lvl3pPr marL="1219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4pPr>
      <a:lvl5pPr marL="21336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hyperlink" Target="http://www.mustheadoffice.com" TargetMode="External"/><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图片 15" descr="图片 15"/>
          <p:cNvPicPr>
            <a:picLocks/>
          </p:cNvPicPr>
          <p:nvPr/>
        </p:nvPicPr>
        <p:blipFill>
          <a:blip r:embed="rId2">
            <a:extLst/>
          </a:blip>
          <a:srcRect t="4765" b="19544"/>
          <a:stretch>
            <a:fillRect/>
          </a:stretch>
        </p:blipFill>
        <p:spPr>
          <a:xfrm>
            <a:off x="-37170" y="-51438"/>
            <a:ext cx="12266519" cy="6960783"/>
          </a:xfrm>
          <a:prstGeom prst="rect">
            <a:avLst/>
          </a:prstGeom>
          <a:ln w="12700">
            <a:miter lim="400000"/>
          </a:ln>
        </p:spPr>
      </p:pic>
      <p:sp>
        <p:nvSpPr>
          <p:cNvPr id="150" name="标题 5"/>
          <p:cNvSpPr txBox="1">
            <a:spLocks noGrp="1"/>
          </p:cNvSpPr>
          <p:nvPr>
            <p:ph type="ctrTitle"/>
          </p:nvPr>
        </p:nvSpPr>
        <p:spPr>
          <a:xfrm>
            <a:off x="710176" y="1777906"/>
            <a:ext cx="10771648" cy="2093656"/>
          </a:xfrm>
          <a:prstGeom prst="rect">
            <a:avLst/>
          </a:prstGeom>
        </p:spPr>
        <p:txBody>
          <a:bodyPr/>
          <a:lstStyle/>
          <a:p>
            <a:pPr defTabSz="905255">
              <a:defRPr sz="2772">
                <a:solidFill>
                  <a:srgbClr val="FFFFFF"/>
                </a:solidFill>
              </a:defRPr>
            </a:pPr>
            <a:r>
              <a:t>  </a:t>
            </a:r>
            <a:r>
              <a:rPr sz="2574"/>
              <a:t>Malaysia University of Science and Technology（MUST）</a:t>
            </a:r>
            <a:r>
              <a:t/>
            </a:r>
            <a:br/>
            <a:r>
              <a:rPr sz="8910" b="1"/>
              <a:t>马来西亚科技大学</a:t>
            </a:r>
          </a:p>
        </p:txBody>
      </p:sp>
      <p:sp>
        <p:nvSpPr>
          <p:cNvPr id="152" name="内容占位符 2"/>
          <p:cNvSpPr txBox="1"/>
          <p:nvPr/>
        </p:nvSpPr>
        <p:spPr>
          <a:xfrm>
            <a:off x="7385317" y="4053888"/>
            <a:ext cx="4595801" cy="23326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marL="130342" indent="-130342" defTabSz="457200">
              <a:lnSpc>
                <a:spcPct val="175000"/>
              </a:lnSpc>
              <a:buSzPct val="100000"/>
              <a:buChar char="•"/>
              <a:defRPr sz="1300">
                <a:solidFill>
                  <a:srgbClr val="FFFFFF"/>
                </a:solidFill>
              </a:defRPr>
            </a:pPr>
            <a:r>
              <a:t>亚洲小麻省理工大学</a:t>
            </a:r>
          </a:p>
          <a:p>
            <a:pPr marL="130342" indent="-130342" defTabSz="457200">
              <a:lnSpc>
                <a:spcPct val="175000"/>
              </a:lnSpc>
              <a:buSzPct val="100000"/>
              <a:buChar char="•"/>
              <a:defRPr sz="1300">
                <a:solidFill>
                  <a:srgbClr val="FFFFFF"/>
                </a:solidFill>
              </a:defRPr>
            </a:pPr>
            <a:r>
              <a:t>供应链专业亚洲排名前三</a:t>
            </a:r>
          </a:p>
          <a:p>
            <a:pPr marL="130342" indent="-130342" defTabSz="457200">
              <a:lnSpc>
                <a:spcPct val="175000"/>
              </a:lnSpc>
              <a:buSzPct val="100000"/>
              <a:buChar char="•"/>
              <a:defRPr sz="1300">
                <a:solidFill>
                  <a:srgbClr val="FFFFFF"/>
                </a:solidFill>
              </a:defRPr>
            </a:pPr>
            <a:r>
              <a:t>ASIC国际学院认证的马来西亚唯一优质大学</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591538" cy="859809"/>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矩形 9"/>
          <p:cNvSpPr/>
          <p:nvPr/>
        </p:nvSpPr>
        <p:spPr>
          <a:xfrm>
            <a:off x="947737" y="1373776"/>
            <a:ext cx="11474350" cy="56696"/>
          </a:xfrm>
          <a:prstGeom prst="rect">
            <a:avLst/>
          </a:prstGeom>
          <a:solidFill>
            <a:srgbClr val="D3E2FF"/>
          </a:solidFill>
          <a:ln w="12700">
            <a:miter lim="400000"/>
          </a:ln>
        </p:spPr>
        <p:txBody>
          <a:bodyPr lIns="0" tIns="0" rIns="0" bIns="0" anchor="ctr"/>
          <a:lstStyle/>
          <a:p>
            <a:pPr algn="ctr">
              <a:defRPr>
                <a:solidFill>
                  <a:srgbClr val="FFFFFF"/>
                </a:solidFill>
              </a:defRPr>
            </a:pPr>
            <a:endParaRPr/>
          </a:p>
        </p:txBody>
      </p:sp>
      <p:sp>
        <p:nvSpPr>
          <p:cNvPr id="27" name="标题 1"/>
          <p:cNvSpPr txBox="1">
            <a:spLocks/>
          </p:cNvSpPr>
          <p:nvPr/>
        </p:nvSpPr>
        <p:spPr>
          <a:xfrm>
            <a:off x="947737" y="419698"/>
            <a:ext cx="5099276" cy="818115"/>
          </a:xfrm>
          <a:prstGeom prst="rect">
            <a:avLst/>
          </a:prstGeom>
        </p:spPr>
        <p:txBody>
          <a:bodyPr>
            <a:normAutofit fontScale="90000" lnSpcReduction="10000"/>
          </a:bodyPr>
          <a:lstStyle>
            <a:lvl1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9pPr>
          </a:lstStyle>
          <a:p>
            <a:pPr defTabSz="457200" hangingPunct="1">
              <a:lnSpc>
                <a:spcPct val="150000"/>
              </a:lnSpc>
              <a:defRPr b="1">
                <a:solidFill>
                  <a:srgbClr val="000000"/>
                </a:solidFill>
              </a:defRPr>
            </a:pPr>
            <a:r>
              <a:rPr lang="zh-CN" altLang="en-US" sz="3600" b="1" dirty="0" smtClean="0">
                <a:solidFill>
                  <a:srgbClr val="002060"/>
                </a:solidFill>
              </a:rPr>
              <a:t>专业设置 </a:t>
            </a:r>
            <a:r>
              <a:rPr lang="en-US" altLang="zh-CN" sz="2700" b="1" dirty="0" smtClean="0">
                <a:solidFill>
                  <a:schemeClr val="bg2"/>
                </a:solidFill>
                <a:latin typeface="+mj-lt"/>
              </a:rPr>
              <a:t>Major Settings</a:t>
            </a:r>
            <a:endParaRPr lang="en-US" sz="1600" dirty="0">
              <a:solidFill>
                <a:schemeClr val="bg2"/>
              </a:solidFill>
              <a:latin typeface="+mj-lt"/>
            </a:endParaRPr>
          </a:p>
        </p:txBody>
      </p:sp>
      <p:sp>
        <p:nvSpPr>
          <p:cNvPr id="28" name="文本框 27"/>
          <p:cNvSpPr txBox="1"/>
          <p:nvPr/>
        </p:nvSpPr>
        <p:spPr>
          <a:xfrm>
            <a:off x="2775400" y="4933550"/>
            <a:ext cx="1500041" cy="415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ct val="150000"/>
              </a:lnSpc>
            </a:pPr>
            <a:r>
              <a:rPr lang="zh-CN" altLang="en-US" dirty="0" smtClean="0">
                <a:solidFill>
                  <a:schemeClr val="tx1"/>
                </a:solidFill>
                <a:latin typeface="+mj-lt"/>
              </a:rPr>
              <a:t>计算机信息 </a:t>
            </a:r>
            <a:endParaRPr lang="en-US" altLang="zh-CN" dirty="0" smtClean="0">
              <a:solidFill>
                <a:schemeClr val="tx1"/>
              </a:solidFill>
              <a:latin typeface="+mj-lt"/>
            </a:endParaRPr>
          </a:p>
        </p:txBody>
      </p:sp>
      <p:sp>
        <p:nvSpPr>
          <p:cNvPr id="34" name="矩形 33"/>
          <p:cNvSpPr/>
          <p:nvPr/>
        </p:nvSpPr>
        <p:spPr>
          <a:xfrm>
            <a:off x="2092884" y="4879618"/>
            <a:ext cx="2628709" cy="523363"/>
          </a:xfrm>
          <a:prstGeom prst="rect">
            <a:avLst/>
          </a:prstGeom>
          <a:noFill/>
          <a:ln w="12700" cap="flat">
            <a:solidFill>
              <a:schemeClr val="tx1"/>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5F5F5F"/>
              </a:solidFill>
              <a:effectLst/>
              <a:uFillTx/>
              <a:latin typeface="Arial"/>
              <a:ea typeface="Arial"/>
              <a:cs typeface="Arial"/>
              <a:sym typeface="Arial"/>
            </a:endParaRPr>
          </a:p>
        </p:txBody>
      </p:sp>
      <p:sp>
        <p:nvSpPr>
          <p:cNvPr id="15" name="文本框 14"/>
          <p:cNvSpPr txBox="1"/>
          <p:nvPr/>
        </p:nvSpPr>
        <p:spPr>
          <a:xfrm>
            <a:off x="2925991" y="1864880"/>
            <a:ext cx="1500041"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ct val="150000"/>
              </a:lnSpc>
            </a:pPr>
            <a:r>
              <a:rPr lang="zh-CN" altLang="en-US" sz="2000" b="1" dirty="0" smtClean="0">
                <a:solidFill>
                  <a:srgbClr val="002060"/>
                </a:solidFill>
                <a:latin typeface="+mj-lt"/>
              </a:rPr>
              <a:t>硕士生： </a:t>
            </a:r>
            <a:endParaRPr lang="en-US" altLang="zh-CN" sz="2000" b="1" dirty="0" smtClean="0">
              <a:solidFill>
                <a:srgbClr val="002060"/>
              </a:solidFill>
              <a:latin typeface="+mj-lt"/>
            </a:endParaRPr>
          </a:p>
        </p:txBody>
      </p:sp>
      <p:sp>
        <p:nvSpPr>
          <p:cNvPr id="16" name="文本框 15"/>
          <p:cNvSpPr txBox="1"/>
          <p:nvPr/>
        </p:nvSpPr>
        <p:spPr>
          <a:xfrm>
            <a:off x="2747354" y="3833654"/>
            <a:ext cx="1500041" cy="415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ct val="150000"/>
              </a:lnSpc>
            </a:pPr>
            <a:r>
              <a:rPr lang="zh-CN" altLang="en-US" dirty="0">
                <a:solidFill>
                  <a:schemeClr val="tx1"/>
                </a:solidFill>
                <a:latin typeface="+mj-lt"/>
              </a:rPr>
              <a:t>供应</a:t>
            </a:r>
            <a:r>
              <a:rPr lang="zh-CN" altLang="en-US" dirty="0" smtClean="0">
                <a:solidFill>
                  <a:schemeClr val="tx1"/>
                </a:solidFill>
                <a:latin typeface="+mj-lt"/>
              </a:rPr>
              <a:t>链管理 </a:t>
            </a:r>
            <a:endParaRPr lang="en-US" altLang="zh-CN" dirty="0" smtClean="0">
              <a:solidFill>
                <a:schemeClr val="tx1"/>
              </a:solidFill>
              <a:latin typeface="+mj-lt"/>
            </a:endParaRPr>
          </a:p>
        </p:txBody>
      </p:sp>
      <p:sp>
        <p:nvSpPr>
          <p:cNvPr id="17" name="矩形 16"/>
          <p:cNvSpPr/>
          <p:nvPr/>
        </p:nvSpPr>
        <p:spPr>
          <a:xfrm>
            <a:off x="2092884" y="3787119"/>
            <a:ext cx="2628709" cy="523363"/>
          </a:xfrm>
          <a:prstGeom prst="rect">
            <a:avLst/>
          </a:prstGeom>
          <a:noFill/>
          <a:ln w="12700" cap="flat">
            <a:solidFill>
              <a:schemeClr val="tx1"/>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5F5F5F"/>
              </a:solidFill>
              <a:effectLst/>
              <a:uFillTx/>
              <a:latin typeface="Arial"/>
              <a:ea typeface="Arial"/>
              <a:cs typeface="Arial"/>
              <a:sym typeface="Arial"/>
            </a:endParaRPr>
          </a:p>
        </p:txBody>
      </p:sp>
      <p:sp>
        <p:nvSpPr>
          <p:cNvPr id="18" name="文本框 17"/>
          <p:cNvSpPr txBox="1"/>
          <p:nvPr/>
        </p:nvSpPr>
        <p:spPr>
          <a:xfrm>
            <a:off x="2657217" y="2768718"/>
            <a:ext cx="1500041" cy="415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ct val="150000"/>
              </a:lnSpc>
            </a:pPr>
            <a:r>
              <a:rPr lang="en-US" altLang="zh-CN" dirty="0" smtClean="0">
                <a:solidFill>
                  <a:schemeClr val="tx1"/>
                </a:solidFill>
                <a:latin typeface="+mj-lt"/>
              </a:rPr>
              <a:t>MBA</a:t>
            </a:r>
            <a:r>
              <a:rPr lang="zh-CN" altLang="en-US" dirty="0" smtClean="0">
                <a:solidFill>
                  <a:schemeClr val="tx1"/>
                </a:solidFill>
                <a:latin typeface="+mj-lt"/>
              </a:rPr>
              <a:t>工商管理 </a:t>
            </a:r>
            <a:endParaRPr lang="en-US" altLang="zh-CN" dirty="0" smtClean="0">
              <a:solidFill>
                <a:schemeClr val="tx1"/>
              </a:solidFill>
              <a:latin typeface="+mj-lt"/>
            </a:endParaRPr>
          </a:p>
        </p:txBody>
      </p:sp>
      <p:sp>
        <p:nvSpPr>
          <p:cNvPr id="19" name="矩形 18"/>
          <p:cNvSpPr/>
          <p:nvPr/>
        </p:nvSpPr>
        <p:spPr>
          <a:xfrm>
            <a:off x="2092884" y="2714786"/>
            <a:ext cx="2628709" cy="523363"/>
          </a:xfrm>
          <a:prstGeom prst="rect">
            <a:avLst/>
          </a:prstGeom>
          <a:noFill/>
          <a:ln w="12700" cap="flat">
            <a:solidFill>
              <a:schemeClr val="tx1"/>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5F5F5F"/>
              </a:solidFill>
              <a:effectLst/>
              <a:uFillTx/>
              <a:latin typeface="Arial"/>
              <a:ea typeface="Arial"/>
              <a:cs typeface="Arial"/>
              <a:sym typeface="Arial"/>
            </a:endParaRPr>
          </a:p>
        </p:txBody>
      </p:sp>
      <p:sp>
        <p:nvSpPr>
          <p:cNvPr id="20" name="文本框 19"/>
          <p:cNvSpPr txBox="1"/>
          <p:nvPr/>
        </p:nvSpPr>
        <p:spPr>
          <a:xfrm>
            <a:off x="7850445" y="4933550"/>
            <a:ext cx="1500041" cy="415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ct val="150000"/>
              </a:lnSpc>
            </a:pPr>
            <a:r>
              <a:rPr lang="zh-CN" altLang="en-US" dirty="0" smtClean="0">
                <a:solidFill>
                  <a:schemeClr val="tx1"/>
                </a:solidFill>
                <a:latin typeface="+mj-lt"/>
              </a:rPr>
              <a:t>计算机信息 </a:t>
            </a:r>
            <a:endParaRPr lang="en-US" altLang="zh-CN" dirty="0" smtClean="0">
              <a:solidFill>
                <a:schemeClr val="tx1"/>
              </a:solidFill>
              <a:latin typeface="+mj-lt"/>
            </a:endParaRPr>
          </a:p>
        </p:txBody>
      </p:sp>
      <p:sp>
        <p:nvSpPr>
          <p:cNvPr id="21" name="矩形 20"/>
          <p:cNvSpPr/>
          <p:nvPr/>
        </p:nvSpPr>
        <p:spPr>
          <a:xfrm>
            <a:off x="7167929" y="4879618"/>
            <a:ext cx="2628709" cy="523363"/>
          </a:xfrm>
          <a:prstGeom prst="rect">
            <a:avLst/>
          </a:prstGeom>
          <a:noFill/>
          <a:ln w="12700" cap="flat">
            <a:solidFill>
              <a:schemeClr val="tx1"/>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5F5F5F"/>
              </a:solidFill>
              <a:effectLst/>
              <a:uFillTx/>
              <a:latin typeface="Arial"/>
              <a:ea typeface="Arial"/>
              <a:cs typeface="Arial"/>
              <a:sym typeface="Arial"/>
            </a:endParaRPr>
          </a:p>
        </p:txBody>
      </p:sp>
      <p:sp>
        <p:nvSpPr>
          <p:cNvPr id="22" name="文本框 21"/>
          <p:cNvSpPr txBox="1"/>
          <p:nvPr/>
        </p:nvSpPr>
        <p:spPr>
          <a:xfrm>
            <a:off x="8001036" y="1864880"/>
            <a:ext cx="1500041"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ct val="150000"/>
              </a:lnSpc>
            </a:pPr>
            <a:r>
              <a:rPr lang="zh-CN" altLang="en-US" sz="2000" b="1" dirty="0">
                <a:solidFill>
                  <a:srgbClr val="002060"/>
                </a:solidFill>
                <a:latin typeface="+mj-lt"/>
              </a:rPr>
              <a:t>博士生</a:t>
            </a:r>
            <a:r>
              <a:rPr lang="zh-CN" altLang="en-US" sz="2000" b="1" dirty="0" smtClean="0">
                <a:solidFill>
                  <a:srgbClr val="002060"/>
                </a:solidFill>
                <a:latin typeface="+mj-lt"/>
              </a:rPr>
              <a:t>： </a:t>
            </a:r>
            <a:endParaRPr lang="en-US" altLang="zh-CN" sz="2000" b="1" dirty="0" smtClean="0">
              <a:solidFill>
                <a:srgbClr val="002060"/>
              </a:solidFill>
              <a:latin typeface="+mj-lt"/>
            </a:endParaRPr>
          </a:p>
        </p:txBody>
      </p:sp>
      <p:sp>
        <p:nvSpPr>
          <p:cNvPr id="23" name="文本框 22"/>
          <p:cNvSpPr txBox="1"/>
          <p:nvPr/>
        </p:nvSpPr>
        <p:spPr>
          <a:xfrm>
            <a:off x="7822399" y="3833654"/>
            <a:ext cx="1500041" cy="415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ct val="150000"/>
              </a:lnSpc>
            </a:pPr>
            <a:r>
              <a:rPr lang="zh-CN" altLang="en-US" dirty="0">
                <a:solidFill>
                  <a:schemeClr val="tx1"/>
                </a:solidFill>
                <a:latin typeface="+mj-lt"/>
              </a:rPr>
              <a:t>供应</a:t>
            </a:r>
            <a:r>
              <a:rPr lang="zh-CN" altLang="en-US" dirty="0" smtClean="0">
                <a:solidFill>
                  <a:schemeClr val="tx1"/>
                </a:solidFill>
                <a:latin typeface="+mj-lt"/>
              </a:rPr>
              <a:t>链管理 </a:t>
            </a:r>
            <a:endParaRPr lang="en-US" altLang="zh-CN" dirty="0" smtClean="0">
              <a:solidFill>
                <a:schemeClr val="tx1"/>
              </a:solidFill>
              <a:latin typeface="+mj-lt"/>
            </a:endParaRPr>
          </a:p>
        </p:txBody>
      </p:sp>
      <p:sp>
        <p:nvSpPr>
          <p:cNvPr id="24" name="矩形 23"/>
          <p:cNvSpPr/>
          <p:nvPr/>
        </p:nvSpPr>
        <p:spPr>
          <a:xfrm>
            <a:off x="7167929" y="3787119"/>
            <a:ext cx="2628709" cy="523363"/>
          </a:xfrm>
          <a:prstGeom prst="rect">
            <a:avLst/>
          </a:prstGeom>
          <a:noFill/>
          <a:ln w="12700" cap="flat">
            <a:solidFill>
              <a:schemeClr val="tx1"/>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5F5F5F"/>
              </a:solidFill>
              <a:effectLst/>
              <a:uFillTx/>
              <a:latin typeface="Arial"/>
              <a:ea typeface="Arial"/>
              <a:cs typeface="Arial"/>
              <a:sym typeface="Arial"/>
            </a:endParaRPr>
          </a:p>
        </p:txBody>
      </p:sp>
      <p:sp>
        <p:nvSpPr>
          <p:cNvPr id="25" name="文本框 24"/>
          <p:cNvSpPr txBox="1"/>
          <p:nvPr/>
        </p:nvSpPr>
        <p:spPr>
          <a:xfrm>
            <a:off x="7732262" y="2768718"/>
            <a:ext cx="1500041" cy="415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ct val="150000"/>
              </a:lnSpc>
            </a:pPr>
            <a:r>
              <a:rPr lang="en-US" altLang="zh-CN" dirty="0" smtClean="0">
                <a:solidFill>
                  <a:schemeClr val="tx1"/>
                </a:solidFill>
                <a:latin typeface="+mj-lt"/>
              </a:rPr>
              <a:t>MBA</a:t>
            </a:r>
            <a:r>
              <a:rPr lang="zh-CN" altLang="en-US" dirty="0" smtClean="0">
                <a:solidFill>
                  <a:schemeClr val="tx1"/>
                </a:solidFill>
                <a:latin typeface="+mj-lt"/>
              </a:rPr>
              <a:t>工商管理 </a:t>
            </a:r>
            <a:endParaRPr lang="en-US" altLang="zh-CN" dirty="0" smtClean="0">
              <a:solidFill>
                <a:schemeClr val="tx1"/>
              </a:solidFill>
              <a:latin typeface="+mj-lt"/>
            </a:endParaRPr>
          </a:p>
        </p:txBody>
      </p:sp>
      <p:sp>
        <p:nvSpPr>
          <p:cNvPr id="26" name="矩形 25"/>
          <p:cNvSpPr/>
          <p:nvPr/>
        </p:nvSpPr>
        <p:spPr>
          <a:xfrm>
            <a:off x="7167929" y="2714786"/>
            <a:ext cx="2628709" cy="523363"/>
          </a:xfrm>
          <a:prstGeom prst="rect">
            <a:avLst/>
          </a:prstGeom>
          <a:noFill/>
          <a:ln w="12700" cap="flat">
            <a:solidFill>
              <a:schemeClr val="tx1"/>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5F5F5F"/>
              </a:solidFill>
              <a:effectLst/>
              <a:uFillTx/>
              <a:latin typeface="Arial"/>
              <a:ea typeface="Arial"/>
              <a:cs typeface="Arial"/>
              <a:sym typeface="Arial"/>
            </a:endParaRPr>
          </a:p>
        </p:txBody>
      </p:sp>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2303" y="290599"/>
            <a:ext cx="2591538" cy="859809"/>
          </a:xfrm>
          <a:prstGeom prst="rect">
            <a:avLst/>
          </a:prstGeom>
        </p:spPr>
      </p:pic>
    </p:spTree>
    <p:extLst>
      <p:ext uri="{BB962C8B-B14F-4D97-AF65-F5344CB8AC3E}">
        <p14:creationId xmlns:p14="http://schemas.microsoft.com/office/powerpoint/2010/main" val="324457261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984650" y="986843"/>
            <a:ext cx="3341376"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ct val="150000"/>
              </a:lnSpc>
            </a:pPr>
            <a:r>
              <a:rPr lang="zh-CN" altLang="en-US" sz="2000" b="1" dirty="0" smtClean="0">
                <a:solidFill>
                  <a:srgbClr val="002060"/>
                </a:solidFill>
                <a:latin typeface="+mj-lt"/>
              </a:rPr>
              <a:t>硕士生招生对象及申请条件： </a:t>
            </a:r>
            <a:endParaRPr lang="en-US" altLang="zh-CN" sz="2000" b="1" dirty="0" smtClean="0">
              <a:solidFill>
                <a:srgbClr val="002060"/>
              </a:solidFill>
              <a:latin typeface="+mj-lt"/>
            </a:endParaRPr>
          </a:p>
        </p:txBody>
      </p:sp>
      <p:sp>
        <p:nvSpPr>
          <p:cNvPr id="29" name="文本框 28"/>
          <p:cNvSpPr txBox="1"/>
          <p:nvPr/>
        </p:nvSpPr>
        <p:spPr>
          <a:xfrm>
            <a:off x="984650" y="1732520"/>
            <a:ext cx="5050390" cy="45704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ct val="150000"/>
              </a:lnSpc>
            </a:pPr>
            <a:r>
              <a:rPr lang="en-US" altLang="zh-CN" dirty="0" smtClean="0">
                <a:solidFill>
                  <a:schemeClr val="tx1"/>
                </a:solidFill>
                <a:latin typeface="+mj-lt"/>
                <a:ea typeface="宋体" panose="02010600030101010101" pitchFamily="2" charset="-122"/>
              </a:rPr>
              <a:t>☆ </a:t>
            </a:r>
            <a:r>
              <a:rPr lang="zh-CN" altLang="en-US" dirty="0" smtClean="0">
                <a:solidFill>
                  <a:schemeClr val="tx1"/>
                </a:solidFill>
                <a:latin typeface="+mj-lt"/>
                <a:ea typeface="宋体" panose="02010600030101010101" pitchFamily="2" charset="-122"/>
              </a:rPr>
              <a:t>大专毕业后五年工作经验及以上</a:t>
            </a:r>
            <a:endParaRPr lang="en-US" altLang="zh-CN" dirty="0" smtClean="0">
              <a:solidFill>
                <a:schemeClr val="tx1"/>
              </a:solidFill>
              <a:latin typeface="+mj-lt"/>
              <a:ea typeface="宋体" panose="02010600030101010101" pitchFamily="2" charset="-122"/>
            </a:endParaRPr>
          </a:p>
          <a:p>
            <a:pPr>
              <a:lnSpc>
                <a:spcPct val="150000"/>
              </a:lnSpc>
            </a:pPr>
            <a:r>
              <a:rPr lang="zh-CN" altLang="zh-CN" dirty="0" smtClean="0">
                <a:solidFill>
                  <a:schemeClr val="tx1"/>
                </a:solidFill>
                <a:latin typeface="+mj-lt"/>
                <a:ea typeface="宋体" panose="02010600030101010101" pitchFamily="2" charset="-122"/>
              </a:rPr>
              <a:t>☆</a:t>
            </a:r>
            <a:r>
              <a:rPr lang="en-US" altLang="zh-CN" dirty="0" smtClean="0">
                <a:solidFill>
                  <a:schemeClr val="tx1"/>
                </a:solidFill>
                <a:latin typeface="+mj-lt"/>
                <a:ea typeface="宋体" panose="02010600030101010101" pitchFamily="2" charset="-122"/>
              </a:rPr>
              <a:t> </a:t>
            </a:r>
            <a:r>
              <a:rPr lang="zh-CN" altLang="en-US" dirty="0" smtClean="0">
                <a:solidFill>
                  <a:schemeClr val="tx1"/>
                </a:solidFill>
                <a:latin typeface="+mj-lt"/>
                <a:ea typeface="宋体" panose="02010600030101010101" pitchFamily="2" charset="-122"/>
              </a:rPr>
              <a:t>本科学历</a:t>
            </a:r>
            <a:endParaRPr lang="en-US" altLang="zh-CN" dirty="0" smtClean="0">
              <a:solidFill>
                <a:schemeClr val="tx1"/>
              </a:solidFill>
              <a:latin typeface="+mj-lt"/>
              <a:ea typeface="宋体" panose="02010600030101010101" pitchFamily="2" charset="-122"/>
            </a:endParaRPr>
          </a:p>
          <a:p>
            <a:pPr>
              <a:lnSpc>
                <a:spcPct val="150000"/>
              </a:lnSpc>
            </a:pPr>
            <a:r>
              <a:rPr lang="zh-CN" altLang="zh-CN" dirty="0" smtClean="0">
                <a:solidFill>
                  <a:schemeClr val="tx1"/>
                </a:solidFill>
                <a:latin typeface="+mj-lt"/>
                <a:ea typeface="宋体" panose="02010600030101010101" pitchFamily="2" charset="-122"/>
              </a:rPr>
              <a:t>☆</a:t>
            </a:r>
            <a:r>
              <a:rPr lang="en-US" altLang="zh-CN" dirty="0" smtClean="0">
                <a:solidFill>
                  <a:schemeClr val="tx1"/>
                </a:solidFill>
                <a:latin typeface="+mj-lt"/>
                <a:ea typeface="宋体" panose="02010600030101010101" pitchFamily="2" charset="-122"/>
              </a:rPr>
              <a:t> </a:t>
            </a:r>
            <a:r>
              <a:rPr lang="zh-CN" altLang="en-US" dirty="0" smtClean="0">
                <a:solidFill>
                  <a:schemeClr val="tx1"/>
                </a:solidFill>
                <a:latin typeface="+mj-lt"/>
                <a:ea typeface="宋体" panose="02010600030101010101" pitchFamily="2" charset="-122"/>
              </a:rPr>
              <a:t>雅思</a:t>
            </a:r>
            <a:r>
              <a:rPr lang="en-US" altLang="zh-CN" dirty="0" smtClean="0">
                <a:solidFill>
                  <a:schemeClr val="tx1"/>
                </a:solidFill>
                <a:latin typeface="+mj-lt"/>
                <a:ea typeface="宋体" panose="02010600030101010101" pitchFamily="2" charset="-122"/>
              </a:rPr>
              <a:t>6.0</a:t>
            </a:r>
            <a:r>
              <a:rPr lang="zh-CN" altLang="en-US" dirty="0" smtClean="0">
                <a:solidFill>
                  <a:schemeClr val="tx1"/>
                </a:solidFill>
                <a:latin typeface="+mj-lt"/>
                <a:ea typeface="宋体" panose="02010600030101010101" pitchFamily="2" charset="-122"/>
              </a:rPr>
              <a:t>或托福</a:t>
            </a:r>
            <a:r>
              <a:rPr lang="en-US" altLang="zh-CN" dirty="0" smtClean="0">
                <a:solidFill>
                  <a:schemeClr val="tx1"/>
                </a:solidFill>
                <a:latin typeface="+mj-lt"/>
                <a:ea typeface="宋体" panose="02010600030101010101" pitchFamily="2" charset="-122"/>
              </a:rPr>
              <a:t>80</a:t>
            </a:r>
            <a:r>
              <a:rPr lang="zh-CN" altLang="en-US" dirty="0" smtClean="0">
                <a:solidFill>
                  <a:schemeClr val="tx1"/>
                </a:solidFill>
                <a:latin typeface="+mj-lt"/>
                <a:ea typeface="宋体" panose="02010600030101010101" pitchFamily="2" charset="-122"/>
              </a:rPr>
              <a:t>分或</a:t>
            </a:r>
            <a:r>
              <a:rPr lang="en-US" altLang="zh-CN" dirty="0" smtClean="0">
                <a:solidFill>
                  <a:schemeClr val="tx1"/>
                </a:solidFill>
                <a:latin typeface="+mj-lt"/>
                <a:ea typeface="宋体" panose="02010600030101010101" pitchFamily="2" charset="-122"/>
              </a:rPr>
              <a:t>MUET Band 4</a:t>
            </a:r>
          </a:p>
          <a:p>
            <a:pPr>
              <a:lnSpc>
                <a:spcPct val="150000"/>
              </a:lnSpc>
            </a:pPr>
            <a:endParaRPr lang="en-US" altLang="zh-CN" dirty="0">
              <a:solidFill>
                <a:schemeClr val="tx1"/>
              </a:solidFill>
              <a:latin typeface="+mj-lt"/>
              <a:ea typeface="宋体" panose="02010600030101010101" pitchFamily="2" charset="-122"/>
            </a:endParaRPr>
          </a:p>
          <a:p>
            <a:pPr>
              <a:lnSpc>
                <a:spcPct val="150000"/>
              </a:lnSpc>
            </a:pPr>
            <a:r>
              <a:rPr lang="zh-CN" altLang="en-US" b="1" dirty="0" smtClean="0">
                <a:solidFill>
                  <a:srgbClr val="002060"/>
                </a:solidFill>
                <a:latin typeface="Arial" panose="020B0604020202020204" pitchFamily="34" charset="0"/>
                <a:ea typeface="宋体" panose="02010600030101010101" pitchFamily="2" charset="-122"/>
                <a:cs typeface="Arial" panose="020B0604020202020204" pitchFamily="34" charset="0"/>
              </a:rPr>
              <a:t>学制：</a:t>
            </a:r>
            <a:r>
              <a:rPr lang="en-US" altLang="zh-CN" dirty="0" smtClean="0">
                <a:solidFill>
                  <a:schemeClr val="tx1"/>
                </a:solidFill>
                <a:latin typeface="+mj-lt"/>
                <a:ea typeface="宋体" panose="02010600030101010101" pitchFamily="2" charset="-122"/>
              </a:rPr>
              <a:t>14</a:t>
            </a:r>
            <a:r>
              <a:rPr lang="zh-CN" altLang="en-US" dirty="0" smtClean="0">
                <a:solidFill>
                  <a:schemeClr val="tx1"/>
                </a:solidFill>
                <a:latin typeface="+mj-lt"/>
                <a:ea typeface="宋体" panose="02010600030101010101" pitchFamily="2" charset="-122"/>
              </a:rPr>
              <a:t>个月起</a:t>
            </a:r>
            <a:endParaRPr lang="en-US" altLang="zh-CN" dirty="0" smtClean="0">
              <a:solidFill>
                <a:schemeClr val="tx1"/>
              </a:solidFill>
              <a:latin typeface="+mj-lt"/>
              <a:ea typeface="宋体" panose="02010600030101010101" pitchFamily="2" charset="-122"/>
            </a:endParaRPr>
          </a:p>
          <a:p>
            <a:pPr>
              <a:lnSpc>
                <a:spcPct val="150000"/>
              </a:lnSpc>
            </a:pPr>
            <a:endParaRPr lang="en-US" altLang="zh-CN" dirty="0" smtClean="0">
              <a:solidFill>
                <a:schemeClr val="tx1"/>
              </a:solidFill>
              <a:latin typeface="+mj-lt"/>
              <a:ea typeface="宋体" panose="02010600030101010101" pitchFamily="2" charset="-122"/>
            </a:endParaRPr>
          </a:p>
          <a:p>
            <a:pPr>
              <a:lnSpc>
                <a:spcPct val="150000"/>
              </a:lnSpc>
            </a:pPr>
            <a:r>
              <a:rPr lang="zh-CN" altLang="en-US" b="1" dirty="0" smtClean="0">
                <a:solidFill>
                  <a:srgbClr val="002060"/>
                </a:solidFill>
                <a:latin typeface="+mj-lt"/>
                <a:ea typeface="宋体" panose="02010600030101010101" pitchFamily="2" charset="-122"/>
              </a:rPr>
              <a:t>学习费用：</a:t>
            </a:r>
            <a:endParaRPr lang="en-US" altLang="zh-CN" b="1" dirty="0" smtClean="0">
              <a:solidFill>
                <a:srgbClr val="002060"/>
              </a:solidFill>
              <a:latin typeface="+mj-lt"/>
              <a:ea typeface="宋体" panose="02010600030101010101" pitchFamily="2" charset="-122"/>
            </a:endParaRPr>
          </a:p>
          <a:p>
            <a:pPr>
              <a:lnSpc>
                <a:spcPct val="150000"/>
              </a:lnSpc>
            </a:pPr>
            <a:r>
              <a:rPr lang="zh-CN" altLang="zh-CN" dirty="0" smtClean="0">
                <a:solidFill>
                  <a:schemeClr val="tx1"/>
                </a:solidFill>
                <a:ea typeface="宋体" panose="02010600030101010101" pitchFamily="2" charset="-122"/>
              </a:rPr>
              <a:t>☆</a:t>
            </a:r>
            <a:r>
              <a:rPr lang="en-US" altLang="zh-CN" dirty="0" smtClean="0">
                <a:solidFill>
                  <a:schemeClr val="tx1"/>
                </a:solidFill>
                <a:ea typeface="宋体" panose="02010600030101010101" pitchFamily="2" charset="-122"/>
              </a:rPr>
              <a:t> </a:t>
            </a:r>
            <a:r>
              <a:rPr lang="zh-CN" altLang="en-US" dirty="0" smtClean="0">
                <a:solidFill>
                  <a:schemeClr val="tx1"/>
                </a:solidFill>
                <a:ea typeface="宋体" panose="02010600030101010101" pitchFamily="2" charset="-122"/>
              </a:rPr>
              <a:t>报名费：</a:t>
            </a:r>
            <a:r>
              <a:rPr lang="en-US" altLang="zh-CN" dirty="0" smtClean="0">
                <a:solidFill>
                  <a:schemeClr val="tx1"/>
                </a:solidFill>
                <a:ea typeface="宋体" panose="02010600030101010101" pitchFamily="2" charset="-122"/>
              </a:rPr>
              <a:t>RMB 1,400</a:t>
            </a:r>
          </a:p>
          <a:p>
            <a:pPr>
              <a:lnSpc>
                <a:spcPct val="150000"/>
              </a:lnSpc>
            </a:pPr>
            <a:r>
              <a:rPr lang="zh-CN" altLang="zh-CN" dirty="0" smtClean="0">
                <a:solidFill>
                  <a:schemeClr val="tx1"/>
                </a:solidFill>
                <a:ea typeface="宋体" panose="02010600030101010101" pitchFamily="2" charset="-122"/>
              </a:rPr>
              <a:t>☆</a:t>
            </a:r>
            <a:r>
              <a:rPr lang="en-US" altLang="zh-CN" dirty="0" smtClean="0">
                <a:solidFill>
                  <a:schemeClr val="tx1"/>
                </a:solidFill>
                <a:ea typeface="宋体" panose="02010600030101010101" pitchFamily="2" charset="-122"/>
              </a:rPr>
              <a:t> </a:t>
            </a:r>
            <a:r>
              <a:rPr lang="zh-CN" altLang="en-US" dirty="0" smtClean="0">
                <a:solidFill>
                  <a:schemeClr val="tx1"/>
                </a:solidFill>
                <a:ea typeface="宋体" panose="02010600030101010101" pitchFamily="2" charset="-122"/>
              </a:rPr>
              <a:t>学籍注册费：</a:t>
            </a:r>
            <a:r>
              <a:rPr lang="en-US" altLang="zh-CN" dirty="0" smtClean="0">
                <a:solidFill>
                  <a:schemeClr val="tx1"/>
                </a:solidFill>
                <a:ea typeface="宋体" panose="02010600030101010101" pitchFamily="2" charset="-122"/>
              </a:rPr>
              <a:t>RMB 2,800</a:t>
            </a:r>
          </a:p>
          <a:p>
            <a:pPr>
              <a:lnSpc>
                <a:spcPct val="150000"/>
              </a:lnSpc>
            </a:pPr>
            <a:r>
              <a:rPr lang="zh-CN" altLang="zh-CN" dirty="0" smtClean="0">
                <a:solidFill>
                  <a:schemeClr val="tx1"/>
                </a:solidFill>
                <a:ea typeface="宋体" panose="02010600030101010101" pitchFamily="2" charset="-122"/>
              </a:rPr>
              <a:t>☆</a:t>
            </a:r>
            <a:r>
              <a:rPr lang="en-US" altLang="zh-CN" dirty="0" smtClean="0">
                <a:solidFill>
                  <a:schemeClr val="tx1"/>
                </a:solidFill>
                <a:ea typeface="宋体" panose="02010600030101010101" pitchFamily="2" charset="-122"/>
              </a:rPr>
              <a:t> </a:t>
            </a:r>
            <a:r>
              <a:rPr lang="zh-CN" altLang="en-US" dirty="0" smtClean="0">
                <a:solidFill>
                  <a:schemeClr val="tx1"/>
                </a:solidFill>
                <a:ea typeface="宋体" panose="02010600030101010101" pitchFamily="2" charset="-122"/>
              </a:rPr>
              <a:t>学费：</a:t>
            </a:r>
            <a:r>
              <a:rPr lang="en-US" altLang="zh-CN" dirty="0" smtClean="0">
                <a:solidFill>
                  <a:schemeClr val="tx1"/>
                </a:solidFill>
                <a:ea typeface="宋体" panose="02010600030101010101" pitchFamily="2" charset="-122"/>
              </a:rPr>
              <a:t>RMB 128,000</a:t>
            </a:r>
            <a:r>
              <a:rPr lang="zh-CN" altLang="en-US" dirty="0" smtClean="0">
                <a:solidFill>
                  <a:schemeClr val="tx1"/>
                </a:solidFill>
                <a:ea typeface="宋体" panose="02010600030101010101" pitchFamily="2" charset="-122"/>
              </a:rPr>
              <a:t>或</a:t>
            </a:r>
            <a:r>
              <a:rPr lang="en-US" altLang="zh-CN" dirty="0" smtClean="0">
                <a:solidFill>
                  <a:schemeClr val="tx1"/>
                </a:solidFill>
                <a:ea typeface="宋体" panose="02010600030101010101" pitchFamily="2" charset="-122"/>
              </a:rPr>
              <a:t>158,000 (</a:t>
            </a:r>
            <a:r>
              <a:rPr lang="zh-CN" altLang="en-US" dirty="0" smtClean="0">
                <a:solidFill>
                  <a:schemeClr val="tx1"/>
                </a:solidFill>
                <a:ea typeface="宋体" panose="02010600030101010101" pitchFamily="2" charset="-122"/>
              </a:rPr>
              <a:t>视专业而定</a:t>
            </a:r>
            <a:r>
              <a:rPr lang="en-US" altLang="zh-CN" dirty="0" smtClean="0">
                <a:solidFill>
                  <a:schemeClr val="tx1"/>
                </a:solidFill>
                <a:ea typeface="宋体" panose="02010600030101010101" pitchFamily="2" charset="-122"/>
              </a:rPr>
              <a:t>)</a:t>
            </a:r>
          </a:p>
          <a:p>
            <a:pPr>
              <a:lnSpc>
                <a:spcPct val="150000"/>
              </a:lnSpc>
            </a:pPr>
            <a:r>
              <a:rPr lang="zh-CN" altLang="zh-CN" dirty="0" smtClean="0">
                <a:solidFill>
                  <a:schemeClr val="tx1"/>
                </a:solidFill>
                <a:ea typeface="宋体" panose="02010600030101010101" pitchFamily="2" charset="-122"/>
              </a:rPr>
              <a:t>☆</a:t>
            </a:r>
            <a:r>
              <a:rPr lang="en-US" altLang="zh-CN" dirty="0" smtClean="0">
                <a:solidFill>
                  <a:schemeClr val="tx1"/>
                </a:solidFill>
                <a:ea typeface="宋体" panose="02010600030101010101" pitchFamily="2" charset="-122"/>
              </a:rPr>
              <a:t> CMI</a:t>
            </a:r>
            <a:r>
              <a:rPr lang="zh-CN" altLang="en-US" dirty="0" smtClean="0">
                <a:solidFill>
                  <a:schemeClr val="tx1"/>
                </a:solidFill>
                <a:ea typeface="宋体" panose="02010600030101010101" pitchFamily="2" charset="-122"/>
              </a:rPr>
              <a:t>学费：</a:t>
            </a:r>
            <a:r>
              <a:rPr lang="en-US" altLang="zh-CN" dirty="0" smtClean="0">
                <a:solidFill>
                  <a:schemeClr val="tx1"/>
                </a:solidFill>
                <a:ea typeface="宋体" panose="02010600030101010101" pitchFamily="2" charset="-122"/>
              </a:rPr>
              <a:t>RMB 158,000 (</a:t>
            </a:r>
            <a:r>
              <a:rPr lang="zh-CN" altLang="en-US" dirty="0" smtClean="0">
                <a:solidFill>
                  <a:schemeClr val="tx1"/>
                </a:solidFill>
                <a:ea typeface="宋体" panose="02010600030101010101" pitchFamily="2" charset="-122"/>
              </a:rPr>
              <a:t>根据需求可选择</a:t>
            </a:r>
            <a:r>
              <a:rPr lang="en-US" altLang="zh-CN" dirty="0" smtClean="0">
                <a:solidFill>
                  <a:schemeClr val="tx1"/>
                </a:solidFill>
                <a:ea typeface="宋体" panose="02010600030101010101" pitchFamily="2" charset="-122"/>
              </a:rPr>
              <a:t>)</a:t>
            </a:r>
            <a:endParaRPr lang="en-US" altLang="zh-CN" dirty="0">
              <a:solidFill>
                <a:schemeClr val="tx1"/>
              </a:solidFill>
              <a:ea typeface="宋体" panose="02010600030101010101" pitchFamily="2"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693" y="1105133"/>
            <a:ext cx="4175394" cy="5028759"/>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0537" y="232012"/>
            <a:ext cx="2275125" cy="754831"/>
          </a:xfrm>
          <a:prstGeom prst="rect">
            <a:avLst/>
          </a:prstGeom>
        </p:spPr>
      </p:pic>
    </p:spTree>
    <p:extLst>
      <p:ext uri="{BB962C8B-B14F-4D97-AF65-F5344CB8AC3E}">
        <p14:creationId xmlns:p14="http://schemas.microsoft.com/office/powerpoint/2010/main" val="399343776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029381" y="792874"/>
            <a:ext cx="3341376"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ct val="150000"/>
              </a:lnSpc>
            </a:pPr>
            <a:r>
              <a:rPr lang="zh-CN" altLang="en-US" sz="2400" b="1" dirty="0" smtClean="0">
                <a:solidFill>
                  <a:srgbClr val="002060"/>
                </a:solidFill>
                <a:latin typeface="+mj-lt"/>
              </a:rPr>
              <a:t>证书样本： </a:t>
            </a:r>
            <a:endParaRPr lang="en-US" altLang="zh-CN" sz="2400" b="1" dirty="0" smtClean="0">
              <a:solidFill>
                <a:srgbClr val="002060"/>
              </a:solidFill>
              <a:latin typeface="+mj-lt"/>
            </a:endParaRPr>
          </a:p>
        </p:txBody>
      </p:sp>
      <p:sp>
        <p:nvSpPr>
          <p:cNvPr id="29" name="文本框 28"/>
          <p:cNvSpPr txBox="1"/>
          <p:nvPr/>
        </p:nvSpPr>
        <p:spPr>
          <a:xfrm>
            <a:off x="1029381" y="1732520"/>
            <a:ext cx="3106521" cy="415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ct val="150000"/>
              </a:lnSpc>
            </a:pPr>
            <a:r>
              <a:rPr lang="en-US" altLang="zh-CN" dirty="0" smtClean="0">
                <a:solidFill>
                  <a:schemeClr val="tx1"/>
                </a:solidFill>
                <a:latin typeface="+mj-lt"/>
                <a:ea typeface="宋体" panose="02010600030101010101" pitchFamily="2" charset="-122"/>
              </a:rPr>
              <a:t>★ </a:t>
            </a:r>
            <a:r>
              <a:rPr lang="en-US" altLang="zh-CN" b="1" dirty="0" smtClean="0">
                <a:solidFill>
                  <a:schemeClr val="tx1"/>
                </a:solidFill>
                <a:latin typeface="+mj-lt"/>
                <a:ea typeface="宋体" panose="02010600030101010101" pitchFamily="2" charset="-122"/>
              </a:rPr>
              <a:t>MBA</a:t>
            </a:r>
            <a:r>
              <a:rPr lang="zh-CN" altLang="en-US" b="1" dirty="0" smtClean="0">
                <a:solidFill>
                  <a:schemeClr val="tx1"/>
                </a:solidFill>
                <a:latin typeface="+mj-lt"/>
                <a:ea typeface="宋体" panose="02010600030101010101" pitchFamily="2" charset="-122"/>
              </a:rPr>
              <a:t>工商管理学位证书</a:t>
            </a:r>
            <a:endParaRPr lang="en-US" altLang="zh-CN" b="1" dirty="0" smtClean="0">
              <a:solidFill>
                <a:schemeClr val="tx1"/>
              </a:solidFill>
              <a:latin typeface="+mj-lt"/>
              <a:ea typeface="宋体" panose="02010600030101010101" pitchFamily="2" charset="-122"/>
            </a:endParaRPr>
          </a:p>
        </p:txBody>
      </p:sp>
      <p:pic>
        <p:nvPicPr>
          <p:cNvPr id="3" name="图片 2"/>
          <p:cNvPicPr>
            <a:picLocks noChangeAspect="1"/>
          </p:cNvPicPr>
          <p:nvPr/>
        </p:nvPicPr>
        <p:blipFill>
          <a:blip r:embed="rId3"/>
          <a:stretch>
            <a:fillRect/>
          </a:stretch>
        </p:blipFill>
        <p:spPr>
          <a:xfrm>
            <a:off x="1029381" y="3036212"/>
            <a:ext cx="3486348" cy="2396928"/>
          </a:xfrm>
          <a:prstGeom prst="rect">
            <a:avLst/>
          </a:prstGeom>
        </p:spPr>
      </p:pic>
      <p:pic>
        <p:nvPicPr>
          <p:cNvPr id="4" name="图片 3"/>
          <p:cNvPicPr>
            <a:picLocks noChangeAspect="1"/>
          </p:cNvPicPr>
          <p:nvPr/>
        </p:nvPicPr>
        <p:blipFill>
          <a:blip r:embed="rId4"/>
          <a:stretch>
            <a:fillRect/>
          </a:stretch>
        </p:blipFill>
        <p:spPr>
          <a:xfrm>
            <a:off x="6819348" y="3108468"/>
            <a:ext cx="3251913" cy="2324672"/>
          </a:xfrm>
          <a:prstGeom prst="rect">
            <a:avLst/>
          </a:prstGeom>
        </p:spPr>
      </p:pic>
      <p:sp>
        <p:nvSpPr>
          <p:cNvPr id="11" name="文本框 10"/>
          <p:cNvSpPr txBox="1"/>
          <p:nvPr/>
        </p:nvSpPr>
        <p:spPr>
          <a:xfrm>
            <a:off x="6819348" y="1732519"/>
            <a:ext cx="343212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ct val="150000"/>
              </a:lnSpc>
            </a:pPr>
            <a:r>
              <a:rPr lang="en-US" altLang="zh-CN" b="1" dirty="0" smtClean="0">
                <a:solidFill>
                  <a:schemeClr val="tx1"/>
                </a:solidFill>
                <a:latin typeface="+mj-lt"/>
                <a:ea typeface="宋体" panose="02010600030101010101" pitchFamily="2" charset="-122"/>
              </a:rPr>
              <a:t>★ </a:t>
            </a:r>
            <a:r>
              <a:rPr lang="zh-CN" altLang="en-US" b="1" dirty="0" smtClean="0">
                <a:solidFill>
                  <a:schemeClr val="tx1"/>
                </a:solidFill>
                <a:latin typeface="+mj-lt"/>
                <a:ea typeface="宋体" panose="02010600030101010101" pitchFamily="2" charset="-122"/>
              </a:rPr>
              <a:t>英国特许管理工会</a:t>
            </a:r>
            <a:r>
              <a:rPr lang="en-US" altLang="zh-CN" b="1" dirty="0" smtClean="0">
                <a:solidFill>
                  <a:schemeClr val="tx1"/>
                </a:solidFill>
                <a:latin typeface="+mj-lt"/>
                <a:ea typeface="宋体" panose="02010600030101010101" pitchFamily="2" charset="-122"/>
              </a:rPr>
              <a:t>(CMI)</a:t>
            </a:r>
            <a:r>
              <a:rPr lang="zh-CN" altLang="en-US" b="1" dirty="0" smtClean="0">
                <a:solidFill>
                  <a:schemeClr val="tx1"/>
                </a:solidFill>
                <a:latin typeface="+mj-lt"/>
                <a:ea typeface="宋体" panose="02010600030101010101" pitchFamily="2" charset="-122"/>
              </a:rPr>
              <a:t>战略</a:t>
            </a:r>
            <a:endParaRPr lang="en-US" altLang="zh-CN" b="1" dirty="0" smtClean="0">
              <a:solidFill>
                <a:schemeClr val="tx1"/>
              </a:solidFill>
              <a:latin typeface="+mj-lt"/>
              <a:ea typeface="宋体" panose="02010600030101010101" pitchFamily="2" charset="-122"/>
            </a:endParaRPr>
          </a:p>
          <a:p>
            <a:pPr>
              <a:lnSpc>
                <a:spcPct val="150000"/>
              </a:lnSpc>
            </a:pPr>
            <a:r>
              <a:rPr lang="en-US" altLang="zh-CN" b="1" dirty="0">
                <a:solidFill>
                  <a:schemeClr val="tx1"/>
                </a:solidFill>
                <a:latin typeface="+mj-lt"/>
                <a:ea typeface="宋体" panose="02010600030101010101" pitchFamily="2" charset="-122"/>
              </a:rPr>
              <a:t> </a:t>
            </a:r>
            <a:r>
              <a:rPr lang="en-US" altLang="zh-CN" b="1" dirty="0" smtClean="0">
                <a:solidFill>
                  <a:schemeClr val="tx1"/>
                </a:solidFill>
                <a:latin typeface="+mj-lt"/>
                <a:ea typeface="宋体" panose="02010600030101010101" pitchFamily="2" charset="-122"/>
              </a:rPr>
              <a:t>    </a:t>
            </a:r>
            <a:r>
              <a:rPr lang="zh-CN" altLang="en-US" b="1" dirty="0" smtClean="0">
                <a:solidFill>
                  <a:schemeClr val="tx1"/>
                </a:solidFill>
                <a:latin typeface="+mj-lt"/>
                <a:ea typeface="宋体" panose="02010600030101010101" pitchFamily="2" charset="-122"/>
              </a:rPr>
              <a:t>管 理与领导力七级文凭证书</a:t>
            </a:r>
            <a:endParaRPr lang="en-US" altLang="zh-CN" b="1" dirty="0" smtClean="0">
              <a:solidFill>
                <a:schemeClr val="tx1"/>
              </a:solidFill>
              <a:latin typeface="+mj-lt"/>
              <a:ea typeface="宋体" panose="02010600030101010101" pitchFamily="2" charset="-122"/>
            </a:endParaRP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126" y="327758"/>
            <a:ext cx="2591538" cy="859809"/>
          </a:xfrm>
          <a:prstGeom prst="rect">
            <a:avLst/>
          </a:prstGeom>
        </p:spPr>
      </p:pic>
    </p:spTree>
    <p:extLst>
      <p:ext uri="{BB962C8B-B14F-4D97-AF65-F5344CB8AC3E}">
        <p14:creationId xmlns:p14="http://schemas.microsoft.com/office/powerpoint/2010/main" val="296886554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 name="F0CFDBF4-8AF8-479E-AB99-292A61252D4E-L0-001.jpeg" descr="F0CFDBF4-8AF8-479E-AB99-292A61252D4E-L0-001.jpeg"/>
          <p:cNvPicPr>
            <a:picLocks/>
          </p:cNvPicPr>
          <p:nvPr/>
        </p:nvPicPr>
        <p:blipFill>
          <a:blip r:embed="rId2">
            <a:extLst/>
          </a:blip>
          <a:srcRect l="90" r="90"/>
          <a:stretch>
            <a:fillRect/>
          </a:stretch>
        </p:blipFill>
        <p:spPr>
          <a:xfrm>
            <a:off x="-31617" y="-20753"/>
            <a:ext cx="12255273" cy="6899575"/>
          </a:xfrm>
          <a:prstGeom prst="rect">
            <a:avLst/>
          </a:prstGeom>
          <a:ln w="12700">
            <a:miter lim="400000"/>
          </a:ln>
        </p:spPr>
      </p:pic>
      <p:sp>
        <p:nvSpPr>
          <p:cNvPr id="403" name="矩形 9"/>
          <p:cNvSpPr/>
          <p:nvPr/>
        </p:nvSpPr>
        <p:spPr>
          <a:xfrm>
            <a:off x="-31617" y="0"/>
            <a:ext cx="12314216" cy="6999483"/>
          </a:xfrm>
          <a:prstGeom prst="rect">
            <a:avLst/>
          </a:prstGeom>
          <a:solidFill>
            <a:srgbClr val="858585">
              <a:alpha val="70000"/>
            </a:srgbClr>
          </a:solidFill>
          <a:ln w="12700">
            <a:miter lim="400000"/>
          </a:ln>
        </p:spPr>
        <p:txBody>
          <a:bodyPr lIns="0" tIns="0" rIns="0" bIns="0" anchor="ctr"/>
          <a:lstStyle/>
          <a:p>
            <a:pPr algn="ctr">
              <a:defRPr b="1">
                <a:solidFill>
                  <a:srgbClr val="FFFFFF"/>
                </a:solidFill>
              </a:defRPr>
            </a:pPr>
            <a:endParaRPr/>
          </a:p>
        </p:txBody>
      </p:sp>
      <p:sp>
        <p:nvSpPr>
          <p:cNvPr id="404" name="Text Box 1"/>
          <p:cNvSpPr txBox="1"/>
          <p:nvPr/>
        </p:nvSpPr>
        <p:spPr>
          <a:xfrm>
            <a:off x="2927895" y="4070812"/>
            <a:ext cx="5500741"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lnSpc>
                <a:spcPct val="150000"/>
              </a:lnSpc>
              <a:defRPr sz="1200">
                <a:solidFill>
                  <a:srgbClr val="FFFFFF"/>
                </a:solidFill>
              </a:defRPr>
            </a:pPr>
            <a:r>
              <a:rPr lang="en-US" sz="2000" b="1" dirty="0" smtClean="0">
                <a:solidFill>
                  <a:srgbClr val="FFFFFF"/>
                </a:solidFill>
                <a:latin typeface="+mj-lt"/>
              </a:rPr>
              <a:t>MUST</a:t>
            </a:r>
            <a:r>
              <a:rPr lang="zh-CN" altLang="en-US" sz="2000" b="1" dirty="0" smtClean="0">
                <a:solidFill>
                  <a:srgbClr val="FFFFFF"/>
                </a:solidFill>
                <a:latin typeface="+mj-lt"/>
              </a:rPr>
              <a:t>网站：</a:t>
            </a:r>
            <a:r>
              <a:rPr lang="en-US" altLang="zh-CN" sz="2000" b="1" dirty="0" smtClean="0">
                <a:solidFill>
                  <a:srgbClr val="FFFFFF"/>
                </a:solidFill>
                <a:latin typeface="+mj-lt"/>
              </a:rPr>
              <a:t>www.must.edu.my</a:t>
            </a:r>
            <a:endParaRPr lang="en-US" sz="2000" b="1" dirty="0" smtClean="0">
              <a:solidFill>
                <a:srgbClr val="FFFFFF"/>
              </a:solidFill>
              <a:latin typeface="+mj-lt"/>
            </a:endParaRPr>
          </a:p>
          <a:p>
            <a:pPr algn="ctr">
              <a:lnSpc>
                <a:spcPct val="150000"/>
              </a:lnSpc>
              <a:defRPr sz="1200">
                <a:solidFill>
                  <a:srgbClr val="FFFFFF"/>
                </a:solidFill>
              </a:defRPr>
            </a:pPr>
            <a:r>
              <a:rPr lang="en-US" sz="2000" b="1" dirty="0" smtClean="0">
                <a:solidFill>
                  <a:srgbClr val="FFFFFF"/>
                </a:solidFill>
                <a:latin typeface="+mj-lt"/>
              </a:rPr>
              <a:t>MUST</a:t>
            </a:r>
            <a:r>
              <a:rPr lang="zh-CN" altLang="en-US" sz="2000" b="1" dirty="0" smtClean="0">
                <a:solidFill>
                  <a:srgbClr val="FFFFFF"/>
                </a:solidFill>
                <a:latin typeface="+mj-lt"/>
              </a:rPr>
              <a:t>中国办公室：</a:t>
            </a:r>
            <a:r>
              <a:rPr lang="en-US" altLang="zh-CN" sz="2000" b="1" dirty="0" smtClean="0">
                <a:solidFill>
                  <a:srgbClr val="FFFFFF"/>
                </a:solidFill>
                <a:latin typeface="+mj-lt"/>
              </a:rPr>
              <a:t>www.mustheadoffice.com</a:t>
            </a:r>
            <a:endParaRPr sz="2000" b="1" u="sng" dirty="0">
              <a:solidFill>
                <a:srgbClr val="FFFFFF"/>
              </a:solidFill>
              <a:uFill>
                <a:solidFill>
                  <a:srgbClr val="4472C4"/>
                </a:solidFill>
              </a:uFill>
              <a:latin typeface="+mj-lt"/>
              <a:hlinkClick r:id="rId3"/>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895" y="1776788"/>
            <a:ext cx="5222696" cy="1732763"/>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标题 1"/>
          <p:cNvSpPr txBox="1">
            <a:spLocks noGrp="1"/>
          </p:cNvSpPr>
          <p:nvPr>
            <p:ph type="title"/>
          </p:nvPr>
        </p:nvSpPr>
        <p:spPr>
          <a:xfrm>
            <a:off x="190470" y="3515839"/>
            <a:ext cx="10406063" cy="818115"/>
          </a:xfrm>
          <a:prstGeom prst="rect">
            <a:avLst/>
          </a:prstGeom>
        </p:spPr>
        <p:txBody>
          <a:bodyPr>
            <a:normAutofit fontScale="90000"/>
          </a:bodyPr>
          <a:lstStyle/>
          <a:p>
            <a:pPr defTabSz="457200">
              <a:lnSpc>
                <a:spcPct val="150000"/>
              </a:lnSpc>
              <a:defRPr b="1">
                <a:solidFill>
                  <a:srgbClr val="000000"/>
                </a:solidFill>
              </a:defRPr>
            </a:pPr>
            <a:r>
              <a:rPr lang="zh-CN" altLang="en-US" dirty="0">
                <a:solidFill>
                  <a:srgbClr val="002060"/>
                </a:solidFill>
              </a:rPr>
              <a:t>学校</a:t>
            </a:r>
            <a:r>
              <a:rPr dirty="0" err="1" smtClean="0">
                <a:solidFill>
                  <a:srgbClr val="002060"/>
                </a:solidFill>
              </a:rPr>
              <a:t>介绍</a:t>
            </a:r>
            <a:r>
              <a:rPr dirty="0" smtClean="0">
                <a:solidFill>
                  <a:srgbClr val="002060"/>
                </a:solidFill>
              </a:rPr>
              <a:t>  </a:t>
            </a:r>
            <a:r>
              <a:rPr lang="en-US" sz="2200" dirty="0" smtClean="0"/>
              <a:t>A</a:t>
            </a:r>
            <a:r>
              <a:rPr lang="en-US" altLang="zh-CN" sz="2200" dirty="0" smtClean="0"/>
              <a:t>bout</a:t>
            </a:r>
            <a:r>
              <a:rPr sz="2200" dirty="0" smtClean="0"/>
              <a:t> </a:t>
            </a:r>
            <a:r>
              <a:rPr sz="2200" dirty="0"/>
              <a:t>MUST</a:t>
            </a:r>
          </a:p>
        </p:txBody>
      </p:sp>
      <p:sp>
        <p:nvSpPr>
          <p:cNvPr id="167" name="内容占位符 2"/>
          <p:cNvSpPr txBox="1">
            <a:spLocks noGrp="1"/>
          </p:cNvSpPr>
          <p:nvPr>
            <p:ph type="body" sz="half" idx="1"/>
          </p:nvPr>
        </p:nvSpPr>
        <p:spPr>
          <a:xfrm>
            <a:off x="210065" y="4246061"/>
            <a:ext cx="11771870" cy="2611939"/>
          </a:xfrm>
          <a:prstGeom prst="rect">
            <a:avLst/>
          </a:prstGeom>
        </p:spPr>
        <p:txBody>
          <a:bodyPr anchor="ctr">
            <a:noAutofit/>
          </a:bodyPr>
          <a:lstStyle/>
          <a:p>
            <a:pPr marL="0" indent="0" defTabSz="457200">
              <a:lnSpc>
                <a:spcPct val="150000"/>
              </a:lnSpc>
              <a:spcBef>
                <a:spcPts val="0"/>
              </a:spcBef>
              <a:buNone/>
              <a:defRPr sz="1100">
                <a:solidFill>
                  <a:srgbClr val="000000"/>
                </a:solidFill>
              </a:defRPr>
            </a:pPr>
            <a:r>
              <a:rPr sz="2000" b="1" dirty="0" err="1" smtClean="0">
                <a:latin typeface="Arial" panose="020B0604020202020204" pitchFamily="34" charset="0"/>
                <a:ea typeface="Arial Unicode MS" panose="020B0604020202020204" pitchFamily="34" charset="-122"/>
                <a:cs typeface="Arial" panose="020B0604020202020204" pitchFamily="34" charset="0"/>
              </a:rPr>
              <a:t>马来西亚科技大学</a:t>
            </a:r>
            <a:r>
              <a:rPr lang="en-US" sz="2000" b="1" dirty="0" smtClean="0">
                <a:latin typeface="Arial" panose="020B0604020202020204" pitchFamily="34" charset="0"/>
                <a:ea typeface="Arial Unicode MS" panose="020B0604020202020204" pitchFamily="34" charset="-122"/>
                <a:cs typeface="Arial" panose="020B0604020202020204" pitchFamily="34" charset="0"/>
              </a:rPr>
              <a:t> </a:t>
            </a:r>
            <a:r>
              <a:rPr sz="2000" b="1" dirty="0" smtClean="0">
                <a:latin typeface="Arial" panose="020B0604020202020204" pitchFamily="34" charset="0"/>
                <a:ea typeface="Arial Unicode MS" panose="020B0604020202020204" pitchFamily="34" charset="-122"/>
                <a:cs typeface="Arial" panose="020B0604020202020204" pitchFamily="34" charset="0"/>
              </a:rPr>
              <a:t>(</a:t>
            </a:r>
            <a:r>
              <a:rPr sz="2000" b="1" dirty="0">
                <a:latin typeface="Arial" panose="020B0604020202020204" pitchFamily="34" charset="0"/>
                <a:ea typeface="Arial Unicode MS" panose="020B0604020202020204" pitchFamily="34" charset="-122"/>
                <a:cs typeface="Arial" panose="020B0604020202020204" pitchFamily="34" charset="0"/>
              </a:rPr>
              <a:t>Malaysia University of Science and </a:t>
            </a:r>
            <a:r>
              <a:rPr sz="2000" b="1" dirty="0" smtClean="0">
                <a:latin typeface="Arial" panose="020B0604020202020204" pitchFamily="34" charset="0"/>
                <a:ea typeface="Arial Unicode MS" panose="020B0604020202020204" pitchFamily="34" charset="-122"/>
                <a:cs typeface="Arial" panose="020B0604020202020204" pitchFamily="34" charset="0"/>
              </a:rPr>
              <a:t>Technology</a:t>
            </a:r>
            <a:r>
              <a:rPr lang="en-US" sz="2000" b="1" dirty="0">
                <a:latin typeface="Arial" panose="020B0604020202020204" pitchFamily="34" charset="0"/>
                <a:ea typeface="Arial Unicode MS" panose="020B0604020202020204" pitchFamily="34" charset="-122"/>
                <a:cs typeface="Arial" panose="020B0604020202020204" pitchFamily="34" charset="0"/>
              </a:rPr>
              <a:t> </a:t>
            </a:r>
            <a:r>
              <a:rPr sz="2000" b="1" dirty="0" err="1" smtClean="0">
                <a:latin typeface="Arial" panose="020B0604020202020204" pitchFamily="34" charset="0"/>
                <a:ea typeface="Arial Unicode MS" panose="020B0604020202020204" pitchFamily="34" charset="-122"/>
                <a:cs typeface="Arial" panose="020B0604020202020204" pitchFamily="34" charset="0"/>
              </a:rPr>
              <a:t>简称</a:t>
            </a:r>
            <a:r>
              <a:rPr lang="en-US" sz="2000" b="1" dirty="0" err="1" smtClean="0">
                <a:latin typeface="Arial" panose="020B0604020202020204" pitchFamily="34" charset="0"/>
                <a:ea typeface="Arial Unicode MS" panose="020B0604020202020204" pitchFamily="34" charset="-122"/>
                <a:cs typeface="Arial" panose="020B0604020202020204" pitchFamily="34" charset="0"/>
              </a:rPr>
              <a:t>MUST</a:t>
            </a:r>
            <a:r>
              <a:rPr sz="2000" b="1" dirty="0" smtClean="0">
                <a:latin typeface="Arial" panose="020B0604020202020204" pitchFamily="34" charset="0"/>
                <a:ea typeface="Arial Unicode MS" panose="020B0604020202020204" pitchFamily="34" charset="-122"/>
                <a:cs typeface="Arial" panose="020B0604020202020204" pitchFamily="34" charset="0"/>
              </a:rPr>
              <a:t>)</a:t>
            </a:r>
            <a:r>
              <a:rPr lang="en-US" sz="2000" b="1" dirty="0" smtClean="0">
                <a:latin typeface="Arial" panose="020B0604020202020204" pitchFamily="34" charset="0"/>
                <a:ea typeface="Arial Unicode MS" panose="020B0604020202020204" pitchFamily="34" charset="-122"/>
                <a:cs typeface="Arial" panose="020B0604020202020204" pitchFamily="34" charset="0"/>
              </a:rPr>
              <a:t> </a:t>
            </a:r>
            <a:r>
              <a:rPr sz="2000" b="1" dirty="0" smtClean="0">
                <a:latin typeface="Arial" panose="020B0604020202020204" pitchFamily="34" charset="0"/>
                <a:ea typeface="Arial Unicode MS" panose="020B0604020202020204" pitchFamily="34" charset="-122"/>
                <a:cs typeface="Arial" panose="020B0604020202020204" pitchFamily="34" charset="0"/>
              </a:rPr>
              <a:t>位于马来西亚首都吉隆坡近郊。1995</a:t>
            </a:r>
            <a:r>
              <a:rPr sz="2000" b="1" dirty="0">
                <a:latin typeface="Arial" panose="020B0604020202020204" pitchFamily="34" charset="0"/>
                <a:ea typeface="Arial Unicode MS" panose="020B0604020202020204" pitchFamily="34" charset="-122"/>
                <a:cs typeface="Arial" panose="020B0604020202020204" pitchFamily="34" charset="0"/>
              </a:rPr>
              <a:t>年马来西亚总理和其代表团对美国麻省理工学院进行了工作访问，</a:t>
            </a:r>
            <a:r>
              <a:rPr sz="2000" b="1" dirty="0" smtClean="0">
                <a:latin typeface="Arial" panose="020B0604020202020204" pitchFamily="34" charset="0"/>
                <a:ea typeface="Arial Unicode MS" panose="020B0604020202020204" pitchFamily="34" charset="-122"/>
                <a:cs typeface="Arial" panose="020B0604020202020204" pitchFamily="34" charset="0"/>
              </a:rPr>
              <a:t>回国后决定在马来西亚建立一所以麻省理工学院为模型的大学</a:t>
            </a:r>
            <a:r>
              <a:rPr lang="zh-CN" altLang="en-US" sz="2000" b="1" dirty="0" smtClean="0">
                <a:latin typeface="Arial" panose="020B0604020202020204" pitchFamily="34" charset="0"/>
                <a:ea typeface="Arial Unicode MS" panose="020B0604020202020204" pitchFamily="34" charset="-122"/>
                <a:cs typeface="Arial" panose="020B0604020202020204" pitchFamily="34" charset="0"/>
              </a:rPr>
              <a:t>。</a:t>
            </a:r>
            <a:r>
              <a:rPr sz="2000" b="1" dirty="0" smtClean="0">
                <a:latin typeface="Arial" panose="020B0604020202020204" pitchFamily="34" charset="0"/>
                <a:ea typeface="Arial Unicode MS" panose="020B0604020202020204" pitchFamily="34" charset="-122"/>
                <a:cs typeface="Arial" panose="020B0604020202020204" pitchFamily="34" charset="0"/>
              </a:rPr>
              <a:t>2000</a:t>
            </a:r>
            <a:r>
              <a:rPr sz="2000" b="1" dirty="0">
                <a:latin typeface="Arial" panose="020B0604020202020204" pitchFamily="34" charset="0"/>
                <a:ea typeface="Arial Unicode MS" panose="020B0604020202020204" pitchFamily="34" charset="-122"/>
                <a:cs typeface="Arial" panose="020B0604020202020204" pitchFamily="34" charset="0"/>
              </a:rPr>
              <a:t>年7月，在美国麻省理工学院以及马来著名“成功集团”的协助与支持下，MUST正式注册为一所研究型大学，也是唯一一所以马来西亚国家名字命名的综合性研究型大学</a:t>
            </a:r>
            <a:r>
              <a:rPr sz="2000" b="1" dirty="0" smtClean="0">
                <a:latin typeface="Arial" panose="020B0604020202020204" pitchFamily="34" charset="0"/>
                <a:ea typeface="Arial Unicode MS" panose="020B0604020202020204" pitchFamily="34" charset="-122"/>
                <a:cs typeface="Arial" panose="020B0604020202020204" pitchFamily="34" charset="0"/>
              </a:rPr>
              <a:t>。</a:t>
            </a:r>
            <a:endParaRPr sz="2000" b="1" dirty="0">
              <a:latin typeface="Arial" panose="020B0604020202020204" pitchFamily="34" charset="0"/>
              <a:ea typeface="Arial Unicode MS" panose="020B0604020202020204" pitchFamily="34" charset="-122"/>
              <a:cs typeface="Arial" panose="020B0604020202020204" pitchFamily="34" charset="0"/>
            </a:endParaRPr>
          </a:p>
        </p:txBody>
      </p:sp>
      <p:pic>
        <p:nvPicPr>
          <p:cNvPr id="168" name="87A4569F-8B32-4C8E-B87D-9851EEC3A470-L0-001.jpeg" descr="87A4569F-8B32-4C8E-B87D-9851EEC3A470-L0-001.jpeg"/>
          <p:cNvPicPr>
            <a:picLocks/>
          </p:cNvPicPr>
          <p:nvPr/>
        </p:nvPicPr>
        <p:blipFill>
          <a:blip r:embed="rId2">
            <a:extLst/>
          </a:blip>
          <a:stretch>
            <a:fillRect/>
          </a:stretch>
        </p:blipFill>
        <p:spPr>
          <a:xfrm>
            <a:off x="-9129" y="-6193"/>
            <a:ext cx="12210345" cy="3447820"/>
          </a:xfrm>
          <a:prstGeom prst="rect">
            <a:avLst/>
          </a:prstGeom>
          <a:ln w="12700">
            <a:miter lim="400000"/>
          </a:ln>
        </p:spPr>
      </p:pic>
      <p:sp>
        <p:nvSpPr>
          <p:cNvPr id="169" name="副标题 6"/>
          <p:cNvSpPr txBox="1"/>
          <p:nvPr/>
        </p:nvSpPr>
        <p:spPr>
          <a:xfrm>
            <a:off x="9157829" y="2845142"/>
            <a:ext cx="3845246" cy="66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lnSpc>
                <a:spcPct val="90000"/>
              </a:lnSpc>
              <a:spcBef>
                <a:spcPts val="1000"/>
              </a:spcBef>
              <a:defRPr sz="1100">
                <a:solidFill>
                  <a:srgbClr val="FFFFFF"/>
                </a:solidFill>
              </a:defRPr>
            </a:lvl1pPr>
          </a:lstStyle>
          <a:p>
            <a:r>
              <a:rPr dirty="0"/>
              <a:t>学校官网：www.must.edu.my  </a:t>
            </a:r>
          </a:p>
        </p:txBody>
      </p:sp>
      <p:sp>
        <p:nvSpPr>
          <p:cNvPr id="170" name="矩形 9"/>
          <p:cNvSpPr/>
          <p:nvPr/>
        </p:nvSpPr>
        <p:spPr>
          <a:xfrm>
            <a:off x="-3149619" y="4408332"/>
            <a:ext cx="11474350" cy="56697"/>
          </a:xfrm>
          <a:prstGeom prst="rect">
            <a:avLst/>
          </a:prstGeom>
          <a:solidFill>
            <a:srgbClr val="D3E2FF"/>
          </a:solidFill>
          <a:ln w="12700">
            <a:miter lim="400000"/>
          </a:ln>
        </p:spPr>
        <p:txBody>
          <a:bodyPr lIns="0" tIns="0" rIns="0" bIns="0" anchor="ctr"/>
          <a:lstStyle/>
          <a:p>
            <a:pPr algn="ctr">
              <a:defRPr>
                <a:solidFill>
                  <a:srgbClr val="FFFFFF"/>
                </a:solidFill>
              </a:defRPr>
            </a:pPr>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Picture 2" descr="Picture 2"/>
          <p:cNvPicPr>
            <a:picLocks/>
          </p:cNvPicPr>
          <p:nvPr/>
        </p:nvPicPr>
        <p:blipFill>
          <a:blip r:embed="rId2">
            <a:extLst/>
          </a:blip>
          <a:srcRect/>
          <a:stretch>
            <a:fillRect/>
          </a:stretch>
        </p:blipFill>
        <p:spPr>
          <a:xfrm>
            <a:off x="6673755" y="2026919"/>
            <a:ext cx="5215015" cy="3773380"/>
          </a:xfrm>
          <a:prstGeom prst="rect">
            <a:avLst/>
          </a:prstGeom>
          <a:solidFill>
            <a:srgbClr val="000066"/>
          </a:solidFill>
          <a:ln w="12700">
            <a:miter lim="400000"/>
          </a:ln>
        </p:spPr>
      </p:pic>
      <p:sp>
        <p:nvSpPr>
          <p:cNvPr id="176" name="矩形 9"/>
          <p:cNvSpPr/>
          <p:nvPr/>
        </p:nvSpPr>
        <p:spPr>
          <a:xfrm>
            <a:off x="414420" y="1373776"/>
            <a:ext cx="11474350" cy="56696"/>
          </a:xfrm>
          <a:prstGeom prst="rect">
            <a:avLst/>
          </a:prstGeom>
          <a:solidFill>
            <a:srgbClr val="D3E2FF"/>
          </a:solidFill>
          <a:ln w="12700">
            <a:miter lim="400000"/>
          </a:ln>
        </p:spPr>
        <p:txBody>
          <a:bodyPr vert="eaVert" lIns="0" tIns="0" rIns="0" bIns="0" anchor="ctr"/>
          <a:lstStyle/>
          <a:p>
            <a:pPr algn="ctr">
              <a:defRPr>
                <a:solidFill>
                  <a:srgbClr val="FFFFFF"/>
                </a:solidFill>
              </a:defRPr>
            </a:pPr>
            <a:endParaRPr/>
          </a:p>
        </p:txBody>
      </p:sp>
      <p:sp>
        <p:nvSpPr>
          <p:cNvPr id="177" name="标题 1"/>
          <p:cNvSpPr txBox="1"/>
          <p:nvPr/>
        </p:nvSpPr>
        <p:spPr>
          <a:xfrm>
            <a:off x="489018" y="2026918"/>
            <a:ext cx="5748009" cy="648043"/>
          </a:xfrm>
          <a:prstGeom prst="rect">
            <a:avLst/>
          </a:prstGeom>
          <a:solidFill>
            <a:srgbClr val="00006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457200">
              <a:lnSpc>
                <a:spcPct val="150000"/>
              </a:lnSpc>
              <a:defRPr sz="2000">
                <a:solidFill>
                  <a:srgbClr val="2C0977"/>
                </a:solidFill>
              </a:defRPr>
            </a:lvl1pPr>
          </a:lstStyle>
          <a:p>
            <a:r>
              <a:rPr dirty="0" err="1" smtClean="0">
                <a:solidFill>
                  <a:schemeClr val="bg1"/>
                </a:solidFill>
                <a:latin typeface="黑体" panose="02010609060101010101" pitchFamily="49" charset="-122"/>
                <a:ea typeface="黑体" panose="02010609060101010101" pitchFamily="49" charset="-122"/>
              </a:rPr>
              <a:t>由马来西亚政府与</a:t>
            </a:r>
            <a:r>
              <a:rPr lang="zh-CN" altLang="en-US" dirty="0" smtClean="0">
                <a:solidFill>
                  <a:schemeClr val="bg1"/>
                </a:solidFill>
                <a:latin typeface="黑体" panose="02010609060101010101" pitchFamily="49" charset="-122"/>
                <a:ea typeface="黑体" panose="02010609060101010101" pitchFamily="49" charset="-122"/>
              </a:rPr>
              <a:t>美国</a:t>
            </a:r>
            <a:r>
              <a:rPr dirty="0" err="1" smtClean="0">
                <a:solidFill>
                  <a:schemeClr val="bg1"/>
                </a:solidFill>
                <a:latin typeface="黑体" panose="02010609060101010101" pitchFamily="49" charset="-122"/>
                <a:ea typeface="黑体" panose="02010609060101010101" pitchFamily="49" charset="-122"/>
              </a:rPr>
              <a:t>麻省理工共同建立</a:t>
            </a:r>
            <a:endParaRPr dirty="0">
              <a:solidFill>
                <a:schemeClr val="bg1"/>
              </a:solidFill>
              <a:latin typeface="黑体" panose="02010609060101010101" pitchFamily="49" charset="-122"/>
              <a:ea typeface="黑体" panose="02010609060101010101" pitchFamily="49" charset="-122"/>
            </a:endParaRPr>
          </a:p>
        </p:txBody>
      </p:sp>
      <p:sp>
        <p:nvSpPr>
          <p:cNvPr id="8" name="标题 1"/>
          <p:cNvSpPr txBox="1">
            <a:spLocks/>
          </p:cNvSpPr>
          <p:nvPr/>
        </p:nvSpPr>
        <p:spPr>
          <a:xfrm>
            <a:off x="414421" y="369757"/>
            <a:ext cx="5099276" cy="818115"/>
          </a:xfrm>
          <a:prstGeom prst="rect">
            <a:avLst/>
          </a:prstGeom>
        </p:spPr>
        <p:txBody>
          <a:bodyPr>
            <a:normAutofit fontScale="90000" lnSpcReduction="10000"/>
          </a:bodyPr>
          <a:lstStyle>
            <a:lvl1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9pPr>
          </a:lstStyle>
          <a:p>
            <a:pPr defTabSz="457200" hangingPunct="1">
              <a:lnSpc>
                <a:spcPct val="150000"/>
              </a:lnSpc>
              <a:defRPr b="1">
                <a:solidFill>
                  <a:srgbClr val="000000"/>
                </a:solidFill>
              </a:defRPr>
            </a:pPr>
            <a:r>
              <a:rPr lang="zh-CN" altLang="en-US" sz="3600" b="1" dirty="0" smtClean="0">
                <a:solidFill>
                  <a:srgbClr val="002060"/>
                </a:solidFill>
              </a:rPr>
              <a:t>院校特色 </a:t>
            </a:r>
            <a:r>
              <a:rPr lang="en-US" altLang="zh-CN" sz="2700" dirty="0" smtClean="0">
                <a:solidFill>
                  <a:schemeClr val="bg2"/>
                </a:solidFill>
                <a:latin typeface="+mj-lt"/>
              </a:rPr>
              <a:t>School Characteristics</a:t>
            </a:r>
            <a:endParaRPr lang="en-US" sz="1600" dirty="0">
              <a:solidFill>
                <a:schemeClr val="bg2"/>
              </a:solidFill>
              <a:latin typeface="+mj-lt"/>
            </a:endParaRPr>
          </a:p>
        </p:txBody>
      </p:sp>
      <p:sp>
        <p:nvSpPr>
          <p:cNvPr id="9" name="标题 1"/>
          <p:cNvSpPr txBox="1"/>
          <p:nvPr/>
        </p:nvSpPr>
        <p:spPr>
          <a:xfrm>
            <a:off x="489018" y="3459665"/>
            <a:ext cx="5748009" cy="634663"/>
          </a:xfrm>
          <a:prstGeom prst="rect">
            <a:avLst/>
          </a:prstGeom>
          <a:solidFill>
            <a:srgbClr val="00006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457200">
              <a:lnSpc>
                <a:spcPct val="150000"/>
              </a:lnSpc>
              <a:defRPr sz="2000">
                <a:solidFill>
                  <a:srgbClr val="2C0977"/>
                </a:solidFill>
              </a:defRPr>
            </a:lvl1pPr>
          </a:lstStyle>
          <a:p>
            <a:r>
              <a:rPr lang="zh-CN" altLang="en-US" dirty="0" smtClean="0">
                <a:solidFill>
                  <a:schemeClr val="bg1"/>
                </a:solidFill>
                <a:latin typeface="黑体" panose="02010609060101010101" pitchFamily="49" charset="-122"/>
                <a:ea typeface="黑体" panose="02010609060101010101" pitchFamily="49" charset="-122"/>
              </a:rPr>
              <a:t>课程纲要全部复制美国麻省理工的教学和学习方法</a:t>
            </a:r>
            <a:endParaRPr dirty="0">
              <a:solidFill>
                <a:schemeClr val="bg1"/>
              </a:solidFill>
              <a:latin typeface="黑体" panose="02010609060101010101" pitchFamily="49" charset="-122"/>
              <a:ea typeface="黑体" panose="02010609060101010101" pitchFamily="49" charset="-122"/>
            </a:endParaRPr>
          </a:p>
        </p:txBody>
      </p:sp>
      <p:sp>
        <p:nvSpPr>
          <p:cNvPr id="10" name="标题 1"/>
          <p:cNvSpPr txBox="1"/>
          <p:nvPr/>
        </p:nvSpPr>
        <p:spPr>
          <a:xfrm>
            <a:off x="489018" y="4874225"/>
            <a:ext cx="5748009" cy="926073"/>
          </a:xfrm>
          <a:prstGeom prst="rect">
            <a:avLst/>
          </a:prstGeom>
          <a:solidFill>
            <a:srgbClr val="00006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defTabSz="457200">
              <a:lnSpc>
                <a:spcPct val="150000"/>
              </a:lnSpc>
              <a:defRPr sz="2000">
                <a:solidFill>
                  <a:srgbClr val="2C0977"/>
                </a:solidFill>
              </a:defRPr>
            </a:lvl1pPr>
          </a:lstStyle>
          <a:p>
            <a:r>
              <a:rPr lang="zh-CN" altLang="en-US" dirty="0" smtClean="0">
                <a:solidFill>
                  <a:schemeClr val="bg1"/>
                </a:solidFill>
                <a:latin typeface="黑体" panose="02010609060101010101" pitchFamily="49" charset="-122"/>
                <a:ea typeface="黑体" panose="02010609060101010101" pitchFamily="49" charset="-122"/>
              </a:rPr>
              <a:t>双联制课程，学生可以通过多种方式取得美国、英国、澳大利亚等国家高等院校文凭</a:t>
            </a:r>
            <a:endParaRPr dirty="0">
              <a:solidFill>
                <a:schemeClr val="bg1"/>
              </a:solidFill>
              <a:latin typeface="黑体" panose="02010609060101010101" pitchFamily="49" charset="-122"/>
              <a:ea typeface="黑体" panose="02010609060101010101" pitchFamily="49" charset="-122"/>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1262" y="215743"/>
            <a:ext cx="2591538" cy="859809"/>
          </a:xfrm>
          <a:prstGeom prst="rect">
            <a:avLst/>
          </a:prstGeom>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矩形 9"/>
          <p:cNvSpPr/>
          <p:nvPr/>
        </p:nvSpPr>
        <p:spPr>
          <a:xfrm>
            <a:off x="583892" y="1354581"/>
            <a:ext cx="11474350" cy="56696"/>
          </a:xfrm>
          <a:prstGeom prst="rect">
            <a:avLst/>
          </a:prstGeom>
          <a:solidFill>
            <a:srgbClr val="D3E2FF"/>
          </a:solidFill>
          <a:ln w="12700">
            <a:miter lim="400000"/>
          </a:ln>
        </p:spPr>
        <p:txBody>
          <a:bodyPr vert="eaVert" lIns="0" tIns="0" rIns="0" bIns="0" anchor="ctr"/>
          <a:lstStyle/>
          <a:p>
            <a:pPr algn="ctr">
              <a:defRPr>
                <a:solidFill>
                  <a:srgbClr val="FFFFFF"/>
                </a:solidFill>
              </a:defRPr>
            </a:pPr>
            <a:endParaRPr/>
          </a:p>
        </p:txBody>
      </p:sp>
      <p:sp>
        <p:nvSpPr>
          <p:cNvPr id="189" name="TextBox 43"/>
          <p:cNvSpPr txBox="1"/>
          <p:nvPr/>
        </p:nvSpPr>
        <p:spPr>
          <a:xfrm>
            <a:off x="3347727" y="1922020"/>
            <a:ext cx="6205705" cy="1523494"/>
          </a:xfrm>
          <a:prstGeom prst="rect">
            <a:avLst/>
          </a:prstGeom>
          <a:ln w="12700">
            <a:solidFill>
              <a:srgbClr val="858585"/>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nSpc>
                <a:spcPct val="150000"/>
              </a:lnSpc>
              <a:defRPr>
                <a:solidFill>
                  <a:srgbClr val="000000"/>
                </a:solidFill>
              </a:defRPr>
            </a:pPr>
            <a:r>
              <a:rPr sz="2200" dirty="0" err="1">
                <a:latin typeface="黑体" panose="02010609060101010101" pitchFamily="49" charset="-122"/>
                <a:ea typeface="黑体" panose="02010609060101010101" pitchFamily="49" charset="-122"/>
              </a:rPr>
              <a:t>打造世界一流大学</a:t>
            </a:r>
            <a:r>
              <a:rPr sz="2200" dirty="0" err="1" smtClean="0">
                <a:latin typeface="黑体" panose="02010609060101010101" pitchFamily="49" charset="-122"/>
                <a:ea typeface="黑体" panose="02010609060101010101" pitchFamily="49" charset="-122"/>
              </a:rPr>
              <a:t>，培养科学技术领域具有企业家精神、能够开发和管理世界级本土技术的领导者与批判性思考者</a:t>
            </a:r>
            <a:r>
              <a:rPr sz="2200" dirty="0">
                <a:latin typeface="黑体" panose="02010609060101010101" pitchFamily="49" charset="-122"/>
                <a:ea typeface="黑体" panose="02010609060101010101" pitchFamily="49" charset="-122"/>
              </a:rPr>
              <a:t>！</a:t>
            </a:r>
          </a:p>
        </p:txBody>
      </p:sp>
      <p:sp>
        <p:nvSpPr>
          <p:cNvPr id="190" name="等腰三角形 5"/>
          <p:cNvSpPr/>
          <p:nvPr/>
        </p:nvSpPr>
        <p:spPr>
          <a:xfrm rot="5400000">
            <a:off x="-269792" y="4212297"/>
            <a:ext cx="2576443" cy="2036859"/>
          </a:xfrm>
          <a:prstGeom prst="triangle">
            <a:avLst/>
          </a:prstGeom>
          <a:solidFill>
            <a:srgbClr val="D3E2FF"/>
          </a:solidFill>
          <a:ln w="12700">
            <a:miter lim="400000"/>
          </a:ln>
        </p:spPr>
        <p:txBody>
          <a:bodyPr lIns="45719" rIns="45719" anchor="ctr"/>
          <a:lstStyle/>
          <a:p>
            <a:pPr algn="ctr">
              <a:defRPr>
                <a:solidFill>
                  <a:srgbClr val="FFFFFF"/>
                </a:solidFill>
                <a:latin typeface="Calibri Light"/>
                <a:ea typeface="Calibri Light"/>
                <a:cs typeface="Calibri Light"/>
                <a:sym typeface="Calibri Light"/>
              </a:defRPr>
            </a:pPr>
            <a:endParaRPr/>
          </a:p>
        </p:txBody>
      </p:sp>
      <p:sp>
        <p:nvSpPr>
          <p:cNvPr id="191" name="矩形 30"/>
          <p:cNvSpPr txBox="1"/>
          <p:nvPr/>
        </p:nvSpPr>
        <p:spPr>
          <a:xfrm>
            <a:off x="258340" y="4941553"/>
            <a:ext cx="1460152" cy="483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defRPr sz="2400" b="1">
                <a:solidFill>
                  <a:srgbClr val="FFFFFF"/>
                </a:solidFill>
                <a:latin typeface="微软雅黑 Light"/>
                <a:ea typeface="微软雅黑 Light"/>
                <a:cs typeface="微软雅黑 Light"/>
                <a:sym typeface="微软雅黑 Light"/>
              </a:defRPr>
            </a:lvl1pPr>
          </a:lstStyle>
          <a:p>
            <a:r>
              <a:rPr lang="en-US" sz="3200" dirty="0" smtClean="0">
                <a:latin typeface="黑体" panose="02010609060101010101" pitchFamily="49" charset="-122"/>
                <a:ea typeface="黑体" panose="02010609060101010101" pitchFamily="49" charset="-122"/>
              </a:rPr>
              <a:t>VALUE</a:t>
            </a:r>
            <a:endParaRPr dirty="0">
              <a:latin typeface="黑体" panose="02010609060101010101" pitchFamily="49" charset="-122"/>
              <a:ea typeface="黑体" panose="02010609060101010101" pitchFamily="49" charset="-122"/>
            </a:endParaRPr>
          </a:p>
        </p:txBody>
      </p:sp>
      <p:sp>
        <p:nvSpPr>
          <p:cNvPr id="193" name="矩形 30"/>
          <p:cNvSpPr txBox="1"/>
          <p:nvPr/>
        </p:nvSpPr>
        <p:spPr>
          <a:xfrm>
            <a:off x="10669957" y="2834451"/>
            <a:ext cx="142190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solidFill>
                  <a:srgbClr val="FFFFFF"/>
                </a:solidFill>
                <a:latin typeface="微软雅黑 Light"/>
                <a:ea typeface="微软雅黑 Light"/>
                <a:cs typeface="微软雅黑 Light"/>
                <a:sym typeface="微软雅黑 Light"/>
              </a:defRPr>
            </a:lvl1pPr>
          </a:lstStyle>
          <a:p>
            <a:r>
              <a:t>VISION</a:t>
            </a:r>
          </a:p>
        </p:txBody>
      </p:sp>
      <p:grpSp>
        <p:nvGrpSpPr>
          <p:cNvPr id="196" name="成组"/>
          <p:cNvGrpSpPr/>
          <p:nvPr/>
        </p:nvGrpSpPr>
        <p:grpSpPr>
          <a:xfrm>
            <a:off x="10155139" y="1395544"/>
            <a:ext cx="2036861" cy="2576445"/>
            <a:chOff x="-1" y="199288"/>
            <a:chExt cx="2036859" cy="2576443"/>
          </a:xfrm>
        </p:grpSpPr>
        <p:sp>
          <p:nvSpPr>
            <p:cNvPr id="194" name="等腰三角形 5"/>
            <p:cNvSpPr/>
            <p:nvPr/>
          </p:nvSpPr>
          <p:spPr>
            <a:xfrm rot="16200000" flipH="1">
              <a:off x="-269793" y="469080"/>
              <a:ext cx="2576443" cy="2036859"/>
            </a:xfrm>
            <a:prstGeom prst="triangle">
              <a:avLst/>
            </a:prstGeom>
            <a:solidFill>
              <a:srgbClr val="D9C9FE"/>
            </a:solidFill>
            <a:ln w="12700" cap="flat">
              <a:noFill/>
              <a:miter lim="400000"/>
            </a:ln>
            <a:effectLst/>
          </p:spPr>
          <p:txBody>
            <a:bodyPr wrap="square" lIns="45719" tIns="45719" rIns="45719" bIns="45719" numCol="1" anchor="ctr">
              <a:noAutofit/>
            </a:bodyPr>
            <a:lstStyle/>
            <a:p>
              <a:pPr algn="ctr">
                <a:defRPr>
                  <a:solidFill>
                    <a:srgbClr val="FFFFFF"/>
                  </a:solidFill>
                  <a:latin typeface="Calibri Light"/>
                  <a:ea typeface="Calibri Light"/>
                  <a:cs typeface="Calibri Light"/>
                  <a:sym typeface="Calibri Light"/>
                </a:defRPr>
              </a:pPr>
              <a:endParaRPr/>
            </a:p>
          </p:txBody>
        </p:sp>
        <p:sp>
          <p:nvSpPr>
            <p:cNvPr id="195" name="矩形 30"/>
            <p:cNvSpPr txBox="1"/>
            <p:nvPr/>
          </p:nvSpPr>
          <p:spPr>
            <a:xfrm>
              <a:off x="556417" y="1147728"/>
              <a:ext cx="1460152" cy="4839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2400" b="1">
                  <a:solidFill>
                    <a:srgbClr val="FFFFFF"/>
                  </a:solidFill>
                  <a:latin typeface="微软雅黑 Light"/>
                  <a:ea typeface="微软雅黑 Light"/>
                  <a:cs typeface="微软雅黑 Light"/>
                  <a:sym typeface="微软雅黑 Light"/>
                </a:defRPr>
              </a:lvl1pPr>
            </a:lstStyle>
            <a:p>
              <a:r>
                <a:rPr lang="en-US" sz="3200" dirty="0" smtClean="0">
                  <a:latin typeface="黑体" panose="02010609060101010101" pitchFamily="49" charset="-122"/>
                  <a:ea typeface="黑体" panose="02010609060101010101" pitchFamily="49" charset="-122"/>
                </a:rPr>
                <a:t>GOAL</a:t>
              </a:r>
              <a:endParaRPr sz="3200" dirty="0">
                <a:latin typeface="黑体" panose="02010609060101010101" pitchFamily="49" charset="-122"/>
                <a:ea typeface="黑体" panose="02010609060101010101" pitchFamily="49" charset="-122"/>
              </a:endParaRPr>
            </a:p>
          </p:txBody>
        </p:sp>
      </p:grpSp>
      <p:sp>
        <p:nvSpPr>
          <p:cNvPr id="13" name="标题 1"/>
          <p:cNvSpPr txBox="1">
            <a:spLocks/>
          </p:cNvSpPr>
          <p:nvPr/>
        </p:nvSpPr>
        <p:spPr>
          <a:xfrm>
            <a:off x="3171268" y="284164"/>
            <a:ext cx="5099276" cy="818115"/>
          </a:xfrm>
          <a:prstGeom prst="rect">
            <a:avLst/>
          </a:prstGeom>
        </p:spPr>
        <p:txBody>
          <a:bodyPr>
            <a:normAutofit fontScale="90000" lnSpcReduction="10000"/>
          </a:bodyPr>
          <a:lstStyle>
            <a:lvl1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9pPr>
          </a:lstStyle>
          <a:p>
            <a:pPr defTabSz="457200" hangingPunct="1">
              <a:lnSpc>
                <a:spcPct val="150000"/>
              </a:lnSpc>
              <a:defRPr b="1">
                <a:solidFill>
                  <a:srgbClr val="000000"/>
                </a:solidFill>
              </a:defRPr>
            </a:pPr>
            <a:r>
              <a:rPr lang="zh-CN" altLang="en-US" sz="3600" b="1" dirty="0" smtClean="0">
                <a:solidFill>
                  <a:srgbClr val="002060"/>
                </a:solidFill>
              </a:rPr>
              <a:t>办学目的 </a:t>
            </a:r>
            <a:r>
              <a:rPr lang="en-US" altLang="zh-CN" sz="2700" dirty="0" smtClean="0">
                <a:solidFill>
                  <a:schemeClr val="bg2"/>
                </a:solidFill>
                <a:latin typeface="+mj-lt"/>
              </a:rPr>
              <a:t>Teaching Goal</a:t>
            </a:r>
            <a:endParaRPr lang="en-US" sz="1600" dirty="0">
              <a:solidFill>
                <a:schemeClr val="bg2"/>
              </a:solidFill>
              <a:latin typeface="+mj-lt"/>
            </a:endParaRPr>
          </a:p>
        </p:txBody>
      </p:sp>
      <p:sp>
        <p:nvSpPr>
          <p:cNvPr id="14" name="标题 1"/>
          <p:cNvSpPr txBox="1">
            <a:spLocks/>
          </p:cNvSpPr>
          <p:nvPr/>
        </p:nvSpPr>
        <p:spPr>
          <a:xfrm>
            <a:off x="455364" y="3623914"/>
            <a:ext cx="5099276" cy="818115"/>
          </a:xfrm>
          <a:prstGeom prst="rect">
            <a:avLst/>
          </a:prstGeom>
        </p:spPr>
        <p:txBody>
          <a:bodyPr>
            <a:normAutofit fontScale="90000" lnSpcReduction="10000"/>
          </a:bodyPr>
          <a:lstStyle>
            <a:lvl1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9pPr>
          </a:lstStyle>
          <a:p>
            <a:pPr defTabSz="457200" hangingPunct="1">
              <a:lnSpc>
                <a:spcPct val="150000"/>
              </a:lnSpc>
              <a:defRPr b="1">
                <a:solidFill>
                  <a:srgbClr val="000000"/>
                </a:solidFill>
              </a:defRPr>
            </a:pPr>
            <a:r>
              <a:rPr lang="zh-CN" altLang="en-US" sz="3600" b="1" dirty="0">
                <a:solidFill>
                  <a:srgbClr val="002060"/>
                </a:solidFill>
              </a:rPr>
              <a:t>价值</a:t>
            </a:r>
            <a:r>
              <a:rPr lang="zh-CN" altLang="en-US" sz="3600" b="1" dirty="0" smtClean="0">
                <a:solidFill>
                  <a:srgbClr val="002060"/>
                </a:solidFill>
              </a:rPr>
              <a:t> </a:t>
            </a:r>
            <a:r>
              <a:rPr lang="en-US" altLang="zh-CN" sz="2700" dirty="0" smtClean="0">
                <a:solidFill>
                  <a:schemeClr val="bg2"/>
                </a:solidFill>
                <a:latin typeface="+mj-lt"/>
              </a:rPr>
              <a:t>Value</a:t>
            </a:r>
            <a:endParaRPr lang="en-US" sz="1600" dirty="0">
              <a:solidFill>
                <a:schemeClr val="bg2"/>
              </a:solidFill>
              <a:latin typeface="+mj-lt"/>
            </a:endParaRPr>
          </a:p>
        </p:txBody>
      </p:sp>
      <p:sp>
        <p:nvSpPr>
          <p:cNvPr id="4" name="文本框 3"/>
          <p:cNvSpPr txBox="1"/>
          <p:nvPr/>
        </p:nvSpPr>
        <p:spPr>
          <a:xfrm>
            <a:off x="2282471" y="4352545"/>
            <a:ext cx="7069540"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285750" marR="0" indent="-285750" algn="l" defTabSz="914400" rtl="0" fontAlgn="auto" latinLnBrk="0" hangingPunct="0">
              <a:lnSpc>
                <a:spcPct val="150000"/>
              </a:lnSpc>
              <a:spcBef>
                <a:spcPts val="0"/>
              </a:spcBef>
              <a:spcAft>
                <a:spcPts val="0"/>
              </a:spcAft>
              <a:buClrTx/>
              <a:buSzTx/>
              <a:buFont typeface="Wingdings" panose="05000000000000000000" pitchFamily="2" charset="2"/>
              <a:buChar char="u"/>
              <a:tabLst/>
            </a:pPr>
            <a:r>
              <a:rPr kumimoji="0" lang="zh-CN" altLang="en-US" sz="1900" b="0" i="0" u="none" strike="noStrike" cap="none" spc="0" normalizeH="0" baseline="0" dirty="0" smtClean="0">
                <a:ln>
                  <a:noFill/>
                </a:ln>
                <a:solidFill>
                  <a:srgbClr val="000066"/>
                </a:solidFill>
                <a:effectLst/>
                <a:uFillTx/>
                <a:sym typeface="Arial"/>
              </a:rPr>
              <a:t>规划教学与课程建设，为学生提供增值教育、帮助学生应对未来</a:t>
            </a:r>
            <a:endParaRPr kumimoji="0" lang="en-US" altLang="zh-CN" sz="1900" b="0" i="0" u="none" strike="noStrike" cap="none" spc="0" normalizeH="0" baseline="0" dirty="0" smtClean="0">
              <a:ln>
                <a:noFill/>
              </a:ln>
              <a:solidFill>
                <a:srgbClr val="000066"/>
              </a:solidFill>
              <a:effectLst/>
              <a:uFillTx/>
              <a:sym typeface="Arial"/>
            </a:endParaRPr>
          </a:p>
          <a:p>
            <a:pPr marL="285750" marR="0" indent="-285750" algn="l" defTabSz="914400" rtl="0" fontAlgn="auto" latinLnBrk="0" hangingPunct="0">
              <a:lnSpc>
                <a:spcPct val="150000"/>
              </a:lnSpc>
              <a:spcBef>
                <a:spcPts val="0"/>
              </a:spcBef>
              <a:spcAft>
                <a:spcPts val="0"/>
              </a:spcAft>
              <a:buClrTx/>
              <a:buSzTx/>
              <a:buFont typeface="Wingdings" panose="05000000000000000000" pitchFamily="2" charset="2"/>
              <a:buChar char="u"/>
              <a:tabLst/>
            </a:pPr>
            <a:r>
              <a:rPr lang="zh-CN" altLang="en-US" sz="1900" dirty="0" smtClean="0">
                <a:solidFill>
                  <a:srgbClr val="000066"/>
                </a:solidFill>
              </a:rPr>
              <a:t>绘制并处理好制约高等教育发展因素</a:t>
            </a:r>
            <a:endParaRPr lang="en-US" altLang="zh-CN" sz="1900" dirty="0" smtClean="0">
              <a:solidFill>
                <a:srgbClr val="000066"/>
              </a:solidFill>
            </a:endParaRPr>
          </a:p>
          <a:p>
            <a:pPr marL="285750" marR="0" indent="-285750" algn="l" defTabSz="914400" rtl="0" fontAlgn="auto" latinLnBrk="0" hangingPunct="0">
              <a:lnSpc>
                <a:spcPct val="150000"/>
              </a:lnSpc>
              <a:spcBef>
                <a:spcPts val="0"/>
              </a:spcBef>
              <a:spcAft>
                <a:spcPts val="0"/>
              </a:spcAft>
              <a:buClrTx/>
              <a:buSzTx/>
              <a:buFont typeface="Wingdings" panose="05000000000000000000" pitchFamily="2" charset="2"/>
              <a:buChar char="u"/>
              <a:tabLst/>
            </a:pPr>
            <a:r>
              <a:rPr kumimoji="0" lang="zh-CN" altLang="en-US" sz="1900" b="0" i="0" u="none" strike="noStrike" cap="none" spc="0" normalizeH="0" baseline="0" dirty="0" smtClean="0">
                <a:ln>
                  <a:noFill/>
                </a:ln>
                <a:solidFill>
                  <a:srgbClr val="000066"/>
                </a:solidFill>
                <a:effectLst/>
                <a:uFillTx/>
                <a:sym typeface="Arial"/>
              </a:rPr>
              <a:t>着重教育之科技投入，将</a:t>
            </a:r>
            <a:r>
              <a:rPr kumimoji="0" lang="en-US" altLang="zh-CN" sz="1900" b="0" i="0" u="none" strike="noStrike" cap="none" spc="0" normalizeH="0" baseline="0" dirty="0" smtClean="0">
                <a:ln>
                  <a:noFill/>
                </a:ln>
                <a:solidFill>
                  <a:srgbClr val="000066"/>
                </a:solidFill>
                <a:effectLst/>
                <a:uFillTx/>
                <a:sym typeface="Arial"/>
              </a:rPr>
              <a:t>MUST</a:t>
            </a:r>
            <a:r>
              <a:rPr kumimoji="0" lang="zh-CN" altLang="en-US" sz="1900" b="0" i="0" u="none" strike="noStrike" cap="none" spc="0" normalizeH="0" baseline="0" dirty="0" smtClean="0">
                <a:ln>
                  <a:noFill/>
                </a:ln>
                <a:solidFill>
                  <a:srgbClr val="000066"/>
                </a:solidFill>
                <a:effectLst/>
                <a:uFillTx/>
                <a:sym typeface="Arial"/>
              </a:rPr>
              <a:t>推向高教前言</a:t>
            </a:r>
            <a:endParaRPr kumimoji="0" lang="en-US" altLang="zh-CN" sz="1900" b="0" i="0" u="none" strike="noStrike" cap="none" spc="0" normalizeH="0" baseline="0" dirty="0" smtClean="0">
              <a:ln>
                <a:noFill/>
              </a:ln>
              <a:solidFill>
                <a:srgbClr val="000066"/>
              </a:solidFill>
              <a:effectLst/>
              <a:uFillTx/>
              <a:sym typeface="Arial"/>
            </a:endParaRPr>
          </a:p>
          <a:p>
            <a:pPr marL="285750" marR="0" indent="-285750" algn="l" defTabSz="914400" rtl="0" fontAlgn="auto" latinLnBrk="0" hangingPunct="0">
              <a:lnSpc>
                <a:spcPct val="150000"/>
              </a:lnSpc>
              <a:spcBef>
                <a:spcPts val="0"/>
              </a:spcBef>
              <a:spcAft>
                <a:spcPts val="0"/>
              </a:spcAft>
              <a:buClrTx/>
              <a:buSzTx/>
              <a:buFont typeface="Wingdings" panose="05000000000000000000" pitchFamily="2" charset="2"/>
              <a:buChar char="u"/>
              <a:tabLst/>
            </a:pPr>
            <a:r>
              <a:rPr lang="zh-CN" altLang="en-US" sz="1900" dirty="0" smtClean="0">
                <a:solidFill>
                  <a:srgbClr val="000066"/>
                </a:solidFill>
              </a:rPr>
              <a:t>以跨国教育项目推进国际化进程</a:t>
            </a:r>
            <a:endParaRPr kumimoji="0" lang="zh-CN" altLang="en-US" sz="1900" b="0" i="0" u="none" strike="noStrike" cap="none" spc="0" normalizeH="0" baseline="0" dirty="0">
              <a:ln>
                <a:noFill/>
              </a:ln>
              <a:solidFill>
                <a:srgbClr val="000066"/>
              </a:solidFill>
              <a:effectLst/>
              <a:uFillTx/>
              <a:sym typeface="Arial"/>
            </a:endParaRP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2239" y="210764"/>
            <a:ext cx="2591538" cy="859809"/>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89">
                                            <p:bg/>
                                          </p:spTgt>
                                        </p:tgtEl>
                                        <p:attrNameLst>
                                          <p:attrName>style.visibility</p:attrName>
                                        </p:attrNameLst>
                                      </p:cBhvr>
                                      <p:to>
                                        <p:strVal val="visible"/>
                                      </p:to>
                                    </p:set>
                                    <p:anim calcmode="lin" valueType="num">
                                      <p:cBhvr>
                                        <p:cTn id="7" dur="750" fill="hold"/>
                                        <p:tgtEl>
                                          <p:spTgt spid="189">
                                            <p:bg/>
                                          </p:spTgt>
                                        </p:tgtEl>
                                        <p:attrNameLst>
                                          <p:attrName>ppt_x</p:attrName>
                                        </p:attrNameLst>
                                      </p:cBhvr>
                                      <p:tavLst>
                                        <p:tav tm="0">
                                          <p:val>
                                            <p:strVal val="#ppt_x"/>
                                          </p:val>
                                        </p:tav>
                                        <p:tav tm="100000">
                                          <p:val>
                                            <p:strVal val="#ppt_x"/>
                                          </p:val>
                                        </p:tav>
                                      </p:tavLst>
                                    </p:anim>
                                    <p:anim calcmode="lin" valueType="num">
                                      <p:cBhvr>
                                        <p:cTn id="8" dur="750" fill="hold"/>
                                        <p:tgtEl>
                                          <p:spTgt spid="189">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189">
                                            <p:txEl>
                                              <p:pRg st="0" end="0"/>
                                            </p:txEl>
                                          </p:spTgt>
                                        </p:tgtEl>
                                        <p:attrNameLst>
                                          <p:attrName>style.visibility</p:attrName>
                                        </p:attrNameLst>
                                      </p:cBhvr>
                                      <p:to>
                                        <p:strVal val="visible"/>
                                      </p:to>
                                    </p:set>
                                    <p:anim calcmode="lin" valueType="num">
                                      <p:cBhvr>
                                        <p:cTn id="11" dur="750" fill="hold"/>
                                        <p:tgtEl>
                                          <p:spTgt spid="189">
                                            <p:txEl>
                                              <p:pRg st="0" end="0"/>
                                            </p:txEl>
                                          </p:spTgt>
                                        </p:tgtEl>
                                        <p:attrNameLst>
                                          <p:attrName>ppt_x</p:attrName>
                                        </p:attrNameLst>
                                      </p:cBhvr>
                                      <p:tavLst>
                                        <p:tav tm="0">
                                          <p:val>
                                            <p:strVal val="#ppt_x"/>
                                          </p:val>
                                        </p:tav>
                                        <p:tav tm="100000">
                                          <p:val>
                                            <p:strVal val="#ppt_x"/>
                                          </p:val>
                                        </p:tav>
                                      </p:tavLst>
                                    </p:anim>
                                    <p:anim calcmode="lin" valueType="num">
                                      <p:cBhvr>
                                        <p:cTn id="12" dur="750" fill="hold"/>
                                        <p:tgtEl>
                                          <p:spTgt spid="189">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10" presetClass="entr" fill="hold" grpId="2" nodeType="afterEffect">
                                  <p:stCondLst>
                                    <p:cond delay="2000"/>
                                  </p:stCondLst>
                                  <p:iterate>
                                    <p:tmAbs val="0"/>
                                  </p:iterate>
                                  <p:childTnLst>
                                    <p:set>
                                      <p:cBhvr>
                                        <p:cTn id="15" fill="hold"/>
                                        <p:tgtEl>
                                          <p:spTgt spid="193"/>
                                        </p:tgtEl>
                                        <p:attrNameLst>
                                          <p:attrName>style.visibility</p:attrName>
                                        </p:attrNameLst>
                                      </p:cBhvr>
                                      <p:to>
                                        <p:strVal val="visible"/>
                                      </p:to>
                                    </p:set>
                                    <p:animEffect transition="in" filter="fade">
                                      <p:cBhvr>
                                        <p:cTn id="16"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1" build="p" bldLvl="5" animBg="1" advAuto="0"/>
      <p:bldP spid="193"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矩形 9"/>
          <p:cNvSpPr/>
          <p:nvPr/>
        </p:nvSpPr>
        <p:spPr>
          <a:xfrm>
            <a:off x="947737" y="1373776"/>
            <a:ext cx="11474350" cy="56696"/>
          </a:xfrm>
          <a:prstGeom prst="rect">
            <a:avLst/>
          </a:prstGeom>
          <a:solidFill>
            <a:srgbClr val="D3E2FF"/>
          </a:solidFill>
          <a:ln w="12700">
            <a:miter lim="400000"/>
          </a:ln>
        </p:spPr>
        <p:txBody>
          <a:bodyPr vert="eaVert" lIns="0" tIns="0" rIns="0" bIns="0" anchor="ctr"/>
          <a:lstStyle/>
          <a:p>
            <a:pPr algn="ctr">
              <a:defRPr>
                <a:solidFill>
                  <a:srgbClr val="FFFFFF"/>
                </a:solidFill>
              </a:defRPr>
            </a:pPr>
            <a:endParaRPr/>
          </a:p>
        </p:txBody>
      </p:sp>
      <p:sp>
        <p:nvSpPr>
          <p:cNvPr id="24" name="标题 1"/>
          <p:cNvSpPr txBox="1">
            <a:spLocks/>
          </p:cNvSpPr>
          <p:nvPr/>
        </p:nvSpPr>
        <p:spPr>
          <a:xfrm>
            <a:off x="947737" y="419698"/>
            <a:ext cx="5099276" cy="818115"/>
          </a:xfrm>
          <a:prstGeom prst="rect">
            <a:avLst/>
          </a:prstGeom>
        </p:spPr>
        <p:txBody>
          <a:bodyPr>
            <a:normAutofit fontScale="90000" lnSpcReduction="10000"/>
          </a:bodyPr>
          <a:lstStyle>
            <a:lvl1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9pPr>
          </a:lstStyle>
          <a:p>
            <a:pPr defTabSz="457200" hangingPunct="1">
              <a:lnSpc>
                <a:spcPct val="150000"/>
              </a:lnSpc>
              <a:defRPr b="1">
                <a:solidFill>
                  <a:srgbClr val="000000"/>
                </a:solidFill>
              </a:defRPr>
            </a:pPr>
            <a:r>
              <a:rPr lang="zh-CN" altLang="en-US" sz="3600" b="1" dirty="0" smtClean="0">
                <a:solidFill>
                  <a:srgbClr val="002060"/>
                </a:solidFill>
              </a:rPr>
              <a:t>校长寄语 </a:t>
            </a:r>
            <a:r>
              <a:rPr lang="en-US" altLang="zh-CN" sz="2700" b="1" dirty="0" smtClean="0">
                <a:solidFill>
                  <a:schemeClr val="bg2"/>
                </a:solidFill>
                <a:latin typeface="+mj-lt"/>
              </a:rPr>
              <a:t>Welcome Letter</a:t>
            </a:r>
            <a:endParaRPr lang="en-US" sz="1600" dirty="0">
              <a:solidFill>
                <a:schemeClr val="bg2"/>
              </a:solidFill>
              <a:latin typeface="+mj-lt"/>
            </a:endParaRPr>
          </a:p>
        </p:txBody>
      </p:sp>
      <p:sp>
        <p:nvSpPr>
          <p:cNvPr id="25" name="内容占位符 2"/>
          <p:cNvSpPr txBox="1">
            <a:spLocks/>
          </p:cNvSpPr>
          <p:nvPr/>
        </p:nvSpPr>
        <p:spPr>
          <a:xfrm>
            <a:off x="3725839" y="1566435"/>
            <a:ext cx="7670042" cy="4514752"/>
          </a:xfrm>
          <a:prstGeom prst="rect">
            <a:avLst/>
          </a:prstGeom>
        </p:spPr>
        <p:txBody>
          <a:bodyPr anchor="ct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2pPr>
            <a:lvl3pPr marL="1219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4pPr>
            <a:lvl5pPr marL="21336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9pPr>
          </a:lstStyle>
          <a:p>
            <a:pPr marL="0" indent="0" defTabSz="457200" hangingPunct="1">
              <a:lnSpc>
                <a:spcPct val="150000"/>
              </a:lnSpc>
              <a:spcBef>
                <a:spcPts val="0"/>
              </a:spcBef>
              <a:buSzTx/>
              <a:buFontTx/>
              <a:buNone/>
              <a:defRPr sz="1100">
                <a:solidFill>
                  <a:srgbClr val="000000"/>
                </a:solidFill>
              </a:defRPr>
            </a:pPr>
            <a:r>
              <a:rPr lang="zh-CN" altLang="en-US" sz="1600" dirty="0" smtClean="0">
                <a:solidFill>
                  <a:srgbClr val="000000"/>
                </a:solidFill>
              </a:rPr>
              <a:t>        我们学校在马来西亚，是最具多元化、并且不断提高的大学之一。位于</a:t>
            </a:r>
            <a:r>
              <a:rPr lang="en-US" altLang="zh-CN" sz="1600" dirty="0" err="1" smtClean="0">
                <a:solidFill>
                  <a:srgbClr val="000000"/>
                </a:solidFill>
              </a:rPr>
              <a:t>Kelana</a:t>
            </a:r>
            <a:r>
              <a:rPr lang="zh-CN" altLang="en-US" sz="1600" dirty="0" smtClean="0">
                <a:solidFill>
                  <a:srgbClr val="000000"/>
                </a:solidFill>
              </a:rPr>
              <a:t> </a:t>
            </a:r>
            <a:r>
              <a:rPr lang="en-US" altLang="zh-CN" sz="1600" dirty="0" smtClean="0">
                <a:solidFill>
                  <a:srgbClr val="000000"/>
                </a:solidFill>
              </a:rPr>
              <a:t>Jaya</a:t>
            </a:r>
            <a:r>
              <a:rPr lang="zh-CN" altLang="en-US" sz="1600" dirty="0" smtClean="0">
                <a:solidFill>
                  <a:srgbClr val="000000"/>
                </a:solidFill>
              </a:rPr>
              <a:t>，是巴生谷最繁华的地段。城市校园环境使我们的学生数量日益增加，我们致力于学生教育以及他们未来中的成功，提供科学、技术、商务领域的本科课程，加强学生所需的基本技能</a:t>
            </a:r>
            <a:r>
              <a:rPr lang="en-US" altLang="zh-CN" sz="1600" dirty="0" smtClean="0">
                <a:solidFill>
                  <a:srgbClr val="000000"/>
                </a:solidFill>
              </a:rPr>
              <a:t>——</a:t>
            </a:r>
            <a:r>
              <a:rPr lang="zh-CN" altLang="en-US" sz="1600" dirty="0" smtClean="0">
                <a:solidFill>
                  <a:srgbClr val="000000"/>
                </a:solidFill>
              </a:rPr>
              <a:t>例如批判性和建设性的思维，识别和解决问题，沟通中的卓越能力</a:t>
            </a:r>
            <a:r>
              <a:rPr lang="en-US" altLang="zh-CN" sz="1600" dirty="0" smtClean="0">
                <a:solidFill>
                  <a:srgbClr val="000000"/>
                </a:solidFill>
              </a:rPr>
              <a:t>——</a:t>
            </a:r>
            <a:r>
              <a:rPr lang="zh-CN" altLang="en-US" sz="1600" dirty="0" smtClean="0">
                <a:solidFill>
                  <a:srgbClr val="000000"/>
                </a:solidFill>
              </a:rPr>
              <a:t>以及有选择性，高质量的研究生项目。</a:t>
            </a:r>
          </a:p>
          <a:p>
            <a:pPr marL="0" indent="0" defTabSz="457200" hangingPunct="1">
              <a:lnSpc>
                <a:spcPct val="150000"/>
              </a:lnSpc>
              <a:spcBef>
                <a:spcPts val="0"/>
              </a:spcBef>
              <a:buSzTx/>
              <a:buFontTx/>
              <a:buNone/>
              <a:defRPr sz="1100">
                <a:solidFill>
                  <a:srgbClr val="000000"/>
                </a:solidFill>
              </a:defRPr>
            </a:pPr>
            <a:r>
              <a:rPr lang="zh-CN" altLang="en-US" sz="1600" dirty="0" smtClean="0">
                <a:solidFill>
                  <a:srgbClr val="000000"/>
                </a:solidFill>
              </a:rPr>
              <a:t>       学生们参与各种各样的活动和各种令人兴奋的非学术活动，丰富大学校园经历，还通过社团组织可以认识许多新朋友并结交一生的挚友，有机会通过各种项目来做回馈社区的事情，通过与国外同学的互动扩大文化视野，与同学们建立很有意义的友谊。我们的全体教职工也希望看到他们的成功与过人之处。作为为学生提供高等教育者以及社会经济和发展的重要伙伴，教育并指导我们的学生成为推动经济的商业或社区领袖。</a:t>
            </a:r>
          </a:p>
        </p:txBody>
      </p:sp>
      <p:pic>
        <p:nvPicPr>
          <p:cNvPr id="2" name="图片 1"/>
          <p:cNvPicPr>
            <a:picLocks noChangeAspect="1"/>
          </p:cNvPicPr>
          <p:nvPr/>
        </p:nvPicPr>
        <p:blipFill>
          <a:blip r:embed="rId2"/>
          <a:stretch>
            <a:fillRect/>
          </a:stretch>
        </p:blipFill>
        <p:spPr>
          <a:xfrm>
            <a:off x="947737" y="2037506"/>
            <a:ext cx="2409612" cy="3282146"/>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2239" y="208740"/>
            <a:ext cx="2591538" cy="859809"/>
          </a:xfrm>
          <a:prstGeom prst="rect">
            <a:avLst/>
          </a:prstGeom>
        </p:spPr>
      </p:pic>
    </p:spTree>
  </p:cSld>
  <p:clrMapOvr>
    <a:masterClrMapping/>
  </p:clrMapOvr>
  <p:transition spd="med"/>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内容占位符 2"/>
          <p:cNvSpPr txBox="1">
            <a:spLocks noGrp="1"/>
          </p:cNvSpPr>
          <p:nvPr>
            <p:ph type="body" idx="1"/>
          </p:nvPr>
        </p:nvSpPr>
        <p:spPr>
          <a:xfrm>
            <a:off x="2045816" y="1892152"/>
            <a:ext cx="4312781" cy="649344"/>
          </a:xfrm>
          <a:prstGeom prst="rect">
            <a:avLst/>
          </a:prstGeom>
          <a:noFill/>
        </p:spPr>
        <p:txBody>
          <a:bodyPr anchor="ctr" anchorCtr="0">
            <a:noAutofit/>
          </a:bodyPr>
          <a:lstStyle/>
          <a:p>
            <a:pPr marL="0" indent="0" defTabSz="457200">
              <a:lnSpc>
                <a:spcPct val="225000"/>
              </a:lnSpc>
              <a:spcBef>
                <a:spcPts val="0"/>
              </a:spcBef>
              <a:buSzTx/>
              <a:buFontTx/>
              <a:buNone/>
              <a:defRPr sz="1300">
                <a:solidFill>
                  <a:srgbClr val="000000"/>
                </a:solidFill>
              </a:defRPr>
            </a:pPr>
            <a:r>
              <a:rPr lang="zh-CN" altLang="en-US" sz="1800" dirty="0" smtClean="0">
                <a:solidFill>
                  <a:schemeClr val="bg2">
                    <a:lumMod val="75000"/>
                  </a:schemeClr>
                </a:solidFill>
                <a:latin typeface="黑体" panose="02010609060101010101" pitchFamily="49" charset="-122"/>
                <a:ea typeface="黑体" panose="02010609060101010101" pitchFamily="49" charset="-122"/>
              </a:rPr>
              <a:t>中国、</a:t>
            </a:r>
            <a:r>
              <a:rPr sz="1800" dirty="0" err="1" smtClean="0">
                <a:solidFill>
                  <a:schemeClr val="bg2">
                    <a:lumMod val="75000"/>
                  </a:schemeClr>
                </a:solidFill>
                <a:latin typeface="黑体" panose="02010609060101010101" pitchFamily="49" charset="-122"/>
                <a:ea typeface="黑体" panose="02010609060101010101" pitchFamily="49" charset="-122"/>
              </a:rPr>
              <a:t>马来西亚教育部审核认证的大学</a:t>
            </a:r>
            <a:endParaRPr sz="1800" dirty="0">
              <a:solidFill>
                <a:schemeClr val="bg2">
                  <a:lumMod val="75000"/>
                </a:schemeClr>
              </a:solidFill>
              <a:latin typeface="黑体" panose="02010609060101010101" pitchFamily="49" charset="-122"/>
              <a:ea typeface="黑体" panose="02010609060101010101" pitchFamily="49" charset="-122"/>
            </a:endParaRPr>
          </a:p>
        </p:txBody>
      </p:sp>
      <p:sp>
        <p:nvSpPr>
          <p:cNvPr id="223" name="矩形 9"/>
          <p:cNvSpPr/>
          <p:nvPr/>
        </p:nvSpPr>
        <p:spPr>
          <a:xfrm>
            <a:off x="947737" y="1373776"/>
            <a:ext cx="11474350" cy="56696"/>
          </a:xfrm>
          <a:prstGeom prst="rect">
            <a:avLst/>
          </a:prstGeom>
          <a:solidFill>
            <a:srgbClr val="D3E2FF"/>
          </a:solidFill>
          <a:ln w="12700">
            <a:miter lim="400000"/>
          </a:ln>
        </p:spPr>
        <p:txBody>
          <a:bodyPr lIns="0" tIns="0" rIns="0" bIns="0" anchor="ctr"/>
          <a:lstStyle/>
          <a:p>
            <a:pPr algn="ctr">
              <a:defRPr>
                <a:solidFill>
                  <a:srgbClr val="FFFFFF"/>
                </a:solidFill>
              </a:defRPr>
            </a:pPr>
            <a:endParaRPr/>
          </a:p>
        </p:txBody>
      </p:sp>
      <p:sp>
        <p:nvSpPr>
          <p:cNvPr id="27" name="标题 1"/>
          <p:cNvSpPr txBox="1">
            <a:spLocks/>
          </p:cNvSpPr>
          <p:nvPr/>
        </p:nvSpPr>
        <p:spPr>
          <a:xfrm>
            <a:off x="947737" y="419698"/>
            <a:ext cx="5099276" cy="818115"/>
          </a:xfrm>
          <a:prstGeom prst="rect">
            <a:avLst/>
          </a:prstGeom>
        </p:spPr>
        <p:txBody>
          <a:bodyPr>
            <a:normAutofit fontScale="90000" lnSpcReduction="10000"/>
          </a:bodyPr>
          <a:lstStyle>
            <a:lvl1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9pPr>
          </a:lstStyle>
          <a:p>
            <a:pPr defTabSz="457200" hangingPunct="1">
              <a:lnSpc>
                <a:spcPct val="150000"/>
              </a:lnSpc>
              <a:defRPr b="1">
                <a:solidFill>
                  <a:srgbClr val="000000"/>
                </a:solidFill>
              </a:defRPr>
            </a:pPr>
            <a:r>
              <a:rPr lang="zh-CN" altLang="en-US" sz="3600" b="1" dirty="0" smtClean="0">
                <a:solidFill>
                  <a:srgbClr val="002060"/>
                </a:solidFill>
              </a:rPr>
              <a:t>权威认证 </a:t>
            </a:r>
            <a:r>
              <a:rPr lang="en-US" altLang="zh-CN" sz="2700" b="1" dirty="0" smtClean="0">
                <a:solidFill>
                  <a:schemeClr val="bg2"/>
                </a:solidFill>
                <a:latin typeface="+mj-lt"/>
              </a:rPr>
              <a:t>Authorized Certification</a:t>
            </a:r>
            <a:endParaRPr lang="en-US" sz="1600" dirty="0">
              <a:solidFill>
                <a:schemeClr val="bg2"/>
              </a:solidFill>
              <a:latin typeface="+mj-lt"/>
            </a:endParaRPr>
          </a:p>
        </p:txBody>
      </p:sp>
      <p:sp>
        <p:nvSpPr>
          <p:cNvPr id="29" name="内容占位符 2"/>
          <p:cNvSpPr txBox="1">
            <a:spLocks/>
          </p:cNvSpPr>
          <p:nvPr/>
        </p:nvSpPr>
        <p:spPr>
          <a:xfrm>
            <a:off x="2045816" y="2754356"/>
            <a:ext cx="5618375" cy="6000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2pPr>
            <a:lvl3pPr marL="1219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4pPr>
            <a:lvl5pPr marL="21336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9pPr>
          </a:lstStyle>
          <a:p>
            <a:pPr marL="0" indent="0" defTabSz="457200" hangingPunct="1">
              <a:lnSpc>
                <a:spcPct val="225000"/>
              </a:lnSpc>
              <a:spcBef>
                <a:spcPts val="0"/>
              </a:spcBef>
              <a:buSzTx/>
              <a:buFontTx/>
              <a:buNone/>
              <a:defRPr sz="1300">
                <a:solidFill>
                  <a:srgbClr val="000000"/>
                </a:solidFill>
              </a:defRPr>
            </a:pPr>
            <a:r>
              <a:rPr lang="zh-CN" altLang="en-US" sz="1900" dirty="0" smtClean="0">
                <a:solidFill>
                  <a:srgbClr val="000000"/>
                </a:solidFill>
                <a:latin typeface="黑体" panose="02010609060101010101" pitchFamily="49" charset="-122"/>
                <a:ea typeface="黑体" panose="02010609060101010101" pitchFamily="49" charset="-122"/>
              </a:rPr>
              <a:t>英联邦及东南亚各国承认</a:t>
            </a:r>
            <a:r>
              <a:rPr lang="en-US" altLang="zh-CN" sz="1900" dirty="0" smtClean="0">
                <a:solidFill>
                  <a:srgbClr val="000000"/>
                </a:solidFill>
                <a:latin typeface="黑体" panose="02010609060101010101" pitchFamily="49" charset="-122"/>
                <a:ea typeface="黑体" panose="02010609060101010101" pitchFamily="49" charset="-122"/>
              </a:rPr>
              <a:t>(</a:t>
            </a:r>
            <a:r>
              <a:rPr lang="zh-CN" altLang="en-US" sz="1900" dirty="0" smtClean="0">
                <a:solidFill>
                  <a:srgbClr val="000000"/>
                </a:solidFill>
                <a:latin typeface="黑体" panose="02010609060101010101" pitchFamily="49" charset="-122"/>
                <a:ea typeface="黑体" panose="02010609060101010101" pitchFamily="49" charset="-122"/>
              </a:rPr>
              <a:t>可申请其他国家继续深造</a:t>
            </a:r>
            <a:r>
              <a:rPr lang="en-US" altLang="zh-CN" sz="1900" dirty="0" smtClean="0">
                <a:solidFill>
                  <a:srgbClr val="000000"/>
                </a:solidFill>
                <a:latin typeface="黑体" panose="02010609060101010101" pitchFamily="49" charset="-122"/>
                <a:ea typeface="黑体" panose="02010609060101010101" pitchFamily="49" charset="-122"/>
              </a:rPr>
              <a:t>)</a:t>
            </a:r>
            <a:endParaRPr lang="zh-CN" altLang="en-US" sz="1900" dirty="0" smtClean="0">
              <a:solidFill>
                <a:srgbClr val="000000"/>
              </a:solidFill>
              <a:latin typeface="黑体" panose="02010609060101010101" pitchFamily="49" charset="-122"/>
              <a:ea typeface="黑体" panose="02010609060101010101" pitchFamily="49" charset="-122"/>
            </a:endParaRPr>
          </a:p>
        </p:txBody>
      </p:sp>
      <p:sp>
        <p:nvSpPr>
          <p:cNvPr id="30" name="内容占位符 2"/>
          <p:cNvSpPr txBox="1">
            <a:spLocks/>
          </p:cNvSpPr>
          <p:nvPr/>
        </p:nvSpPr>
        <p:spPr>
          <a:xfrm>
            <a:off x="2045816" y="3557413"/>
            <a:ext cx="4875489" cy="708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lnSpcReduction="10000"/>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2pPr>
            <a:lvl3pPr marL="1219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4pPr>
            <a:lvl5pPr marL="21336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9pPr>
          </a:lstStyle>
          <a:p>
            <a:pPr marL="0" indent="0" defTabSz="457200" hangingPunct="1">
              <a:lnSpc>
                <a:spcPct val="225000"/>
              </a:lnSpc>
              <a:spcBef>
                <a:spcPts val="0"/>
              </a:spcBef>
              <a:buSzTx/>
              <a:buFontTx/>
              <a:buNone/>
              <a:defRPr sz="1300">
                <a:solidFill>
                  <a:srgbClr val="000000"/>
                </a:solidFill>
              </a:defRPr>
            </a:pPr>
            <a:r>
              <a:rPr lang="en-US" altLang="zh-CN" sz="1800" dirty="0" smtClean="0">
                <a:solidFill>
                  <a:srgbClr val="000000"/>
                </a:solidFill>
                <a:latin typeface="黑体" panose="02010609060101010101" pitchFamily="49" charset="-122"/>
                <a:ea typeface="黑体" panose="02010609060101010101" pitchFamily="49" charset="-122"/>
              </a:rPr>
              <a:t>QS</a:t>
            </a:r>
            <a:r>
              <a:rPr lang="zh-CN" altLang="en-US" sz="1800" dirty="0" smtClean="0">
                <a:solidFill>
                  <a:srgbClr val="000000"/>
                </a:solidFill>
                <a:latin typeface="黑体" panose="02010609060101010101" pitchFamily="49" charset="-122"/>
                <a:ea typeface="黑体" panose="02010609060101010101" pitchFamily="49" charset="-122"/>
              </a:rPr>
              <a:t>认证师资力量和就业能力五星大学</a:t>
            </a:r>
            <a:r>
              <a:rPr lang="en-US" altLang="zh-CN" sz="1800" dirty="0" smtClean="0">
                <a:solidFill>
                  <a:srgbClr val="000000"/>
                </a:solidFill>
                <a:latin typeface="黑体" panose="02010609060101010101" pitchFamily="49" charset="-122"/>
                <a:ea typeface="黑体" panose="02010609060101010101" pitchFamily="49" charset="-122"/>
              </a:rPr>
              <a:t>(2018</a:t>
            </a:r>
            <a:r>
              <a:rPr lang="zh-CN" altLang="en-US" sz="1800" dirty="0" smtClean="0">
                <a:solidFill>
                  <a:srgbClr val="000000"/>
                </a:solidFill>
                <a:latin typeface="黑体" panose="02010609060101010101" pitchFamily="49" charset="-122"/>
                <a:ea typeface="黑体" panose="02010609060101010101" pitchFamily="49" charset="-122"/>
              </a:rPr>
              <a:t>年</a:t>
            </a:r>
            <a:r>
              <a:rPr lang="en-US" altLang="zh-CN" sz="1800" dirty="0" smtClean="0">
                <a:solidFill>
                  <a:srgbClr val="000000"/>
                </a:solidFill>
                <a:latin typeface="黑体" panose="02010609060101010101" pitchFamily="49" charset="-122"/>
                <a:ea typeface="黑体" panose="02010609060101010101" pitchFamily="49" charset="-122"/>
              </a:rPr>
              <a:t>)</a:t>
            </a:r>
            <a:endParaRPr lang="zh-CN" altLang="en-US" sz="1800" dirty="0" smtClean="0">
              <a:solidFill>
                <a:srgbClr val="000000"/>
              </a:solidFill>
              <a:latin typeface="黑体" panose="02010609060101010101" pitchFamily="49" charset="-122"/>
              <a:ea typeface="黑体" panose="02010609060101010101" pitchFamily="49" charset="-122"/>
            </a:endParaRPr>
          </a:p>
        </p:txBody>
      </p:sp>
      <p:sp>
        <p:nvSpPr>
          <p:cNvPr id="31" name="内容占位符 2"/>
          <p:cNvSpPr txBox="1">
            <a:spLocks/>
          </p:cNvSpPr>
          <p:nvPr/>
        </p:nvSpPr>
        <p:spPr>
          <a:xfrm>
            <a:off x="2045816" y="5265929"/>
            <a:ext cx="6704289" cy="1223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2pPr>
            <a:lvl3pPr marL="1219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4pPr>
            <a:lvl5pPr marL="21336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9pPr>
          </a:lstStyle>
          <a:p>
            <a:pPr marL="0" indent="0" defTabSz="457200" hangingPunct="1">
              <a:lnSpc>
                <a:spcPts val="2700"/>
              </a:lnSpc>
              <a:spcBef>
                <a:spcPts val="0"/>
              </a:spcBef>
              <a:buSzTx/>
              <a:buFontTx/>
              <a:buNone/>
              <a:defRPr sz="1300">
                <a:solidFill>
                  <a:srgbClr val="000000"/>
                </a:solidFill>
              </a:defRPr>
            </a:pPr>
            <a:r>
              <a:rPr lang="zh-CN" altLang="en-US" sz="1800" dirty="0" smtClean="0">
                <a:solidFill>
                  <a:srgbClr val="000000"/>
                </a:solidFill>
                <a:latin typeface="黑体" panose="02010609060101010101" pitchFamily="49" charset="-122"/>
                <a:ea typeface="黑体" panose="02010609060101010101" pitchFamily="49" charset="-122"/>
              </a:rPr>
              <a:t>与英国特许管理公会</a:t>
            </a:r>
            <a:r>
              <a:rPr lang="en-US" altLang="zh-CN" sz="1800" dirty="0" smtClean="0">
                <a:solidFill>
                  <a:srgbClr val="000000"/>
                </a:solidFill>
                <a:latin typeface="黑体" panose="02010609060101010101" pitchFamily="49" charset="-122"/>
                <a:ea typeface="黑体" panose="02010609060101010101" pitchFamily="49" charset="-122"/>
              </a:rPr>
              <a:t>(CMI)</a:t>
            </a:r>
            <a:r>
              <a:rPr lang="zh-CN" altLang="en-US" sz="1800" dirty="0" smtClean="0">
                <a:solidFill>
                  <a:srgbClr val="000000"/>
                </a:solidFill>
                <a:latin typeface="黑体" panose="02010609060101010101" pitchFamily="49" charset="-122"/>
                <a:ea typeface="黑体" panose="02010609060101010101" pitchFamily="49" charset="-122"/>
              </a:rPr>
              <a:t>共同颁发双硕士学位，</a:t>
            </a:r>
            <a:r>
              <a:rPr lang="en-US" altLang="zh-CN" sz="1800" dirty="0" smtClean="0">
                <a:solidFill>
                  <a:srgbClr val="000000"/>
                </a:solidFill>
                <a:latin typeface="黑体" panose="02010609060101010101" pitchFamily="49" charset="-122"/>
                <a:ea typeface="黑体" panose="02010609060101010101" pitchFamily="49" charset="-122"/>
              </a:rPr>
              <a:t>CMI</a:t>
            </a:r>
            <a:r>
              <a:rPr lang="zh-CN" altLang="en-US" sz="1800" dirty="0" smtClean="0">
                <a:solidFill>
                  <a:srgbClr val="000000"/>
                </a:solidFill>
                <a:latin typeface="黑体" panose="02010609060101010101" pitchFamily="49" charset="-122"/>
                <a:ea typeface="黑体" panose="02010609060101010101" pitchFamily="49" charset="-122"/>
              </a:rPr>
              <a:t>战略管理</a:t>
            </a:r>
            <a:endParaRPr lang="en-US" altLang="zh-CN" sz="1800" dirty="0" smtClean="0">
              <a:solidFill>
                <a:srgbClr val="000000"/>
              </a:solidFill>
              <a:latin typeface="黑体" panose="02010609060101010101" pitchFamily="49" charset="-122"/>
              <a:ea typeface="黑体" panose="02010609060101010101" pitchFamily="49" charset="-122"/>
            </a:endParaRPr>
          </a:p>
          <a:p>
            <a:pPr marL="0" indent="0" defTabSz="457200" hangingPunct="1">
              <a:lnSpc>
                <a:spcPts val="2700"/>
              </a:lnSpc>
              <a:spcBef>
                <a:spcPts val="0"/>
              </a:spcBef>
              <a:buSzTx/>
              <a:buFontTx/>
              <a:buNone/>
              <a:defRPr sz="1300">
                <a:solidFill>
                  <a:srgbClr val="000000"/>
                </a:solidFill>
              </a:defRPr>
            </a:pPr>
            <a:r>
              <a:rPr lang="zh-CN" altLang="en-US" sz="1800" dirty="0" smtClean="0">
                <a:solidFill>
                  <a:srgbClr val="000000"/>
                </a:solidFill>
                <a:latin typeface="黑体" panose="02010609060101010101" pitchFamily="49" charset="-122"/>
                <a:ea typeface="黑体" panose="02010609060101010101" pitchFamily="49" charset="-122"/>
              </a:rPr>
              <a:t>与领导七级文凭证书</a:t>
            </a:r>
            <a:r>
              <a:rPr lang="en-US" altLang="zh-CN" sz="1800" dirty="0" smtClean="0">
                <a:solidFill>
                  <a:srgbClr val="000000"/>
                </a:solidFill>
                <a:latin typeface="黑体" panose="02010609060101010101" pitchFamily="49" charset="-122"/>
                <a:ea typeface="黑体" panose="02010609060101010101" pitchFamily="49" charset="-122"/>
              </a:rPr>
              <a:t>(CMI Level 7)</a:t>
            </a:r>
            <a:endParaRPr lang="zh-CN" altLang="en-US" sz="1800" dirty="0">
              <a:solidFill>
                <a:srgbClr val="000000"/>
              </a:solidFill>
              <a:latin typeface="黑体" panose="02010609060101010101" pitchFamily="49" charset="-122"/>
              <a:ea typeface="黑体" panose="02010609060101010101" pitchFamily="49" charset="-122"/>
            </a:endParaRPr>
          </a:p>
        </p:txBody>
      </p:sp>
      <p:sp>
        <p:nvSpPr>
          <p:cNvPr id="32" name="内容占位符 2"/>
          <p:cNvSpPr txBox="1">
            <a:spLocks/>
          </p:cNvSpPr>
          <p:nvPr/>
        </p:nvSpPr>
        <p:spPr>
          <a:xfrm>
            <a:off x="2006314" y="4366441"/>
            <a:ext cx="6518708" cy="8126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2pPr>
            <a:lvl3pPr marL="1219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4pPr>
            <a:lvl5pPr marL="21336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9pPr>
          </a:lstStyle>
          <a:p>
            <a:pPr marL="0" indent="0" defTabSz="457200" hangingPunct="1">
              <a:lnSpc>
                <a:spcPct val="225000"/>
              </a:lnSpc>
              <a:spcBef>
                <a:spcPts val="0"/>
              </a:spcBef>
              <a:buSzTx/>
              <a:buFontTx/>
              <a:buNone/>
              <a:defRPr sz="1300">
                <a:solidFill>
                  <a:srgbClr val="000000"/>
                </a:solidFill>
              </a:defRPr>
            </a:pPr>
            <a:r>
              <a:rPr lang="en-US" altLang="zh-CN" sz="1800" dirty="0" smtClean="0">
                <a:solidFill>
                  <a:srgbClr val="000000"/>
                </a:solidFill>
                <a:latin typeface="黑体" panose="02010609060101010101" pitchFamily="49" charset="-122"/>
                <a:ea typeface="黑体" panose="02010609060101010101" pitchFamily="49" charset="-122"/>
              </a:rPr>
              <a:t>ASIC</a:t>
            </a:r>
            <a:r>
              <a:rPr lang="zh-CN" altLang="en-US" sz="1800" dirty="0" smtClean="0">
                <a:solidFill>
                  <a:srgbClr val="000000"/>
                </a:solidFill>
                <a:latin typeface="黑体" panose="02010609060101010101" pitchFamily="49" charset="-122"/>
                <a:ea typeface="黑体" panose="02010609060101010101" pitchFamily="49" charset="-122"/>
              </a:rPr>
              <a:t>国际学院认证的优质大学</a:t>
            </a:r>
            <a:r>
              <a:rPr lang="en-US" altLang="zh-CN" sz="1800" dirty="0" smtClean="0">
                <a:solidFill>
                  <a:srgbClr val="000000"/>
                </a:solidFill>
                <a:latin typeface="黑体" panose="02010609060101010101" pitchFamily="49" charset="-122"/>
                <a:ea typeface="黑体" panose="02010609060101010101" pitchFamily="49" charset="-122"/>
              </a:rPr>
              <a:t>(2018</a:t>
            </a:r>
            <a:r>
              <a:rPr lang="zh-CN" altLang="en-US" sz="1800" dirty="0" smtClean="0">
                <a:solidFill>
                  <a:srgbClr val="000000"/>
                </a:solidFill>
                <a:latin typeface="黑体" panose="02010609060101010101" pitchFamily="49" charset="-122"/>
                <a:ea typeface="黑体" panose="02010609060101010101" pitchFamily="49" charset="-122"/>
              </a:rPr>
              <a:t>年</a:t>
            </a:r>
            <a:r>
              <a:rPr lang="en-US" altLang="zh-CN" sz="1800" dirty="0" smtClean="0">
                <a:solidFill>
                  <a:srgbClr val="000000"/>
                </a:solidFill>
                <a:latin typeface="黑体" panose="02010609060101010101" pitchFamily="49" charset="-122"/>
                <a:ea typeface="黑体" panose="02010609060101010101" pitchFamily="49" charset="-122"/>
              </a:rPr>
              <a:t>) </a:t>
            </a:r>
            <a:endParaRPr lang="zh-CN" altLang="en-US" sz="1800" dirty="0" smtClean="0">
              <a:solidFill>
                <a:srgbClr val="000000"/>
              </a:solidFill>
              <a:latin typeface="黑体" panose="02010609060101010101" pitchFamily="49" charset="-122"/>
              <a:ea typeface="黑体" panose="02010609060101010101" pitchFamily="49" charset="-122"/>
            </a:endParaRPr>
          </a:p>
        </p:txBody>
      </p:sp>
      <p:sp>
        <p:nvSpPr>
          <p:cNvPr id="5" name="矩形 4"/>
          <p:cNvSpPr/>
          <p:nvPr/>
        </p:nvSpPr>
        <p:spPr>
          <a:xfrm>
            <a:off x="2006313" y="3620820"/>
            <a:ext cx="6743792" cy="685708"/>
          </a:xfrm>
          <a:prstGeom prst="rect">
            <a:avLst/>
          </a:prstGeom>
          <a:noFill/>
          <a:ln w="127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5F5F5F"/>
              </a:solidFill>
              <a:effectLst/>
              <a:uFillTx/>
              <a:latin typeface="Arial"/>
              <a:ea typeface="Arial"/>
              <a:cs typeface="Arial"/>
              <a:sym typeface="Arial"/>
            </a:endParaRPr>
          </a:p>
        </p:txBody>
      </p:sp>
      <p:sp>
        <p:nvSpPr>
          <p:cNvPr id="36" name="矩形 35"/>
          <p:cNvSpPr/>
          <p:nvPr/>
        </p:nvSpPr>
        <p:spPr>
          <a:xfrm>
            <a:off x="2006313" y="2791150"/>
            <a:ext cx="6743792" cy="685708"/>
          </a:xfrm>
          <a:prstGeom prst="rect">
            <a:avLst/>
          </a:prstGeom>
          <a:noFill/>
          <a:ln w="127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5F5F5F"/>
              </a:solidFill>
              <a:effectLst/>
              <a:uFillTx/>
              <a:latin typeface="Arial"/>
              <a:ea typeface="Arial"/>
              <a:cs typeface="Arial"/>
              <a:sym typeface="Arial"/>
            </a:endParaRPr>
          </a:p>
        </p:txBody>
      </p:sp>
      <p:sp>
        <p:nvSpPr>
          <p:cNvPr id="37" name="矩形 36"/>
          <p:cNvSpPr/>
          <p:nvPr/>
        </p:nvSpPr>
        <p:spPr>
          <a:xfrm>
            <a:off x="2006314" y="1948988"/>
            <a:ext cx="6743792" cy="685708"/>
          </a:xfrm>
          <a:prstGeom prst="rect">
            <a:avLst/>
          </a:prstGeom>
          <a:noFill/>
          <a:ln w="127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5F5F5F"/>
              </a:solidFill>
              <a:effectLst/>
              <a:uFillTx/>
              <a:latin typeface="Arial"/>
              <a:ea typeface="Arial"/>
              <a:cs typeface="Arial"/>
              <a:sym typeface="Arial"/>
            </a:endParaRPr>
          </a:p>
        </p:txBody>
      </p:sp>
      <p:sp>
        <p:nvSpPr>
          <p:cNvPr id="38" name="矩形 37"/>
          <p:cNvSpPr/>
          <p:nvPr/>
        </p:nvSpPr>
        <p:spPr>
          <a:xfrm>
            <a:off x="2006313" y="4488057"/>
            <a:ext cx="6743792" cy="685708"/>
          </a:xfrm>
          <a:prstGeom prst="rect">
            <a:avLst/>
          </a:prstGeom>
          <a:noFill/>
          <a:ln w="127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5F5F5F"/>
              </a:solidFill>
              <a:effectLst/>
              <a:uFillTx/>
              <a:latin typeface="Arial"/>
              <a:ea typeface="Arial"/>
              <a:cs typeface="Arial"/>
              <a:sym typeface="Arial"/>
            </a:endParaRPr>
          </a:p>
        </p:txBody>
      </p:sp>
      <p:sp>
        <p:nvSpPr>
          <p:cNvPr id="39" name="矩形 38"/>
          <p:cNvSpPr/>
          <p:nvPr/>
        </p:nvSpPr>
        <p:spPr>
          <a:xfrm>
            <a:off x="2006313" y="5383137"/>
            <a:ext cx="6743792" cy="1106215"/>
          </a:xfrm>
          <a:prstGeom prst="rect">
            <a:avLst/>
          </a:prstGeom>
          <a:noFill/>
          <a:ln w="127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5F5F5F"/>
              </a:solidFill>
              <a:effectLst/>
              <a:uFillTx/>
              <a:latin typeface="Arial"/>
              <a:ea typeface="Arial"/>
              <a:cs typeface="Arial"/>
              <a:sym typeface="Arial"/>
            </a:endParaRPr>
          </a:p>
        </p:txBody>
      </p:sp>
      <p:sp>
        <p:nvSpPr>
          <p:cNvPr id="8" name="七角星 7"/>
          <p:cNvSpPr/>
          <p:nvPr/>
        </p:nvSpPr>
        <p:spPr>
          <a:xfrm>
            <a:off x="947737" y="1969130"/>
            <a:ext cx="782589" cy="579447"/>
          </a:xfrm>
          <a:prstGeom prst="star7">
            <a:avLst>
              <a:gd name="adj" fmla="val 36908"/>
              <a:gd name="hf" fmla="val 102572"/>
              <a:gd name="vf" fmla="val 105210"/>
            </a:avLst>
          </a:prstGeom>
          <a:solidFill>
            <a:srgbClr val="000099"/>
          </a:solidFill>
          <a:ln w="127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100" b="0" i="0" u="none" strike="noStrike" cap="none" spc="0" normalizeH="0" baseline="0" dirty="0" smtClean="0">
                <a:ln>
                  <a:noFill/>
                </a:ln>
                <a:solidFill>
                  <a:srgbClr val="5F5F5F"/>
                </a:solidFill>
                <a:effectLst/>
                <a:uFillTx/>
                <a:latin typeface="Arial"/>
                <a:ea typeface="Arial"/>
                <a:cs typeface="Arial"/>
                <a:sym typeface="Arial"/>
              </a:rPr>
              <a:t> </a:t>
            </a:r>
            <a:r>
              <a:rPr kumimoji="0" lang="en-US" altLang="zh-CN" sz="2100" b="1" i="0" u="none" strike="noStrike" cap="none" spc="0" normalizeH="0" baseline="0" dirty="0" smtClean="0">
                <a:ln>
                  <a:noFill/>
                </a:ln>
                <a:solidFill>
                  <a:srgbClr val="FFFFFF"/>
                </a:solidFill>
                <a:effectLst/>
                <a:uFillTx/>
                <a:latin typeface="Arial"/>
                <a:ea typeface="Arial"/>
                <a:cs typeface="Arial"/>
                <a:sym typeface="Arial"/>
              </a:rPr>
              <a:t>01</a:t>
            </a:r>
            <a:endParaRPr kumimoji="0" lang="zh-CN" altLang="en-US" sz="2100" b="1" i="0" u="none" strike="noStrike" cap="none" spc="0" normalizeH="0" baseline="0" dirty="0">
              <a:ln>
                <a:noFill/>
              </a:ln>
              <a:solidFill>
                <a:srgbClr val="FFFFFF"/>
              </a:solidFill>
              <a:effectLst/>
              <a:uFillTx/>
              <a:latin typeface="Arial"/>
              <a:ea typeface="Arial"/>
              <a:cs typeface="Arial"/>
              <a:sym typeface="Arial"/>
            </a:endParaRPr>
          </a:p>
        </p:txBody>
      </p:sp>
      <p:sp>
        <p:nvSpPr>
          <p:cNvPr id="42" name="七角星 41"/>
          <p:cNvSpPr/>
          <p:nvPr/>
        </p:nvSpPr>
        <p:spPr>
          <a:xfrm>
            <a:off x="947736" y="2863032"/>
            <a:ext cx="782589" cy="541943"/>
          </a:xfrm>
          <a:prstGeom prst="star7">
            <a:avLst>
              <a:gd name="adj" fmla="val 36908"/>
              <a:gd name="hf" fmla="val 102572"/>
              <a:gd name="vf" fmla="val 105210"/>
            </a:avLst>
          </a:prstGeom>
          <a:solidFill>
            <a:srgbClr val="000099"/>
          </a:solidFill>
          <a:ln w="127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100" b="0" i="0" u="none" strike="noStrike" cap="none" spc="0" normalizeH="0" baseline="0" dirty="0" smtClean="0">
                <a:ln>
                  <a:noFill/>
                </a:ln>
                <a:solidFill>
                  <a:srgbClr val="5F5F5F"/>
                </a:solidFill>
                <a:effectLst/>
                <a:uFillTx/>
                <a:latin typeface="Arial"/>
                <a:ea typeface="Arial"/>
                <a:cs typeface="Arial"/>
                <a:sym typeface="Arial"/>
              </a:rPr>
              <a:t> </a:t>
            </a:r>
            <a:r>
              <a:rPr kumimoji="0" lang="en-US" altLang="zh-CN" sz="2100" b="1" i="0" u="none" strike="noStrike" cap="none" spc="0" normalizeH="0" baseline="0" dirty="0" smtClean="0">
                <a:ln>
                  <a:noFill/>
                </a:ln>
                <a:solidFill>
                  <a:srgbClr val="FFFFFF"/>
                </a:solidFill>
                <a:effectLst/>
                <a:uFillTx/>
                <a:latin typeface="Arial"/>
                <a:ea typeface="Arial"/>
                <a:cs typeface="Arial"/>
                <a:sym typeface="Arial"/>
              </a:rPr>
              <a:t>02</a:t>
            </a:r>
            <a:endParaRPr kumimoji="0" lang="zh-CN" altLang="en-US" sz="2100" b="1" i="0" u="none" strike="noStrike" cap="none" spc="0" normalizeH="0" baseline="0" dirty="0">
              <a:ln>
                <a:noFill/>
              </a:ln>
              <a:solidFill>
                <a:srgbClr val="FFFFFF"/>
              </a:solidFill>
              <a:effectLst/>
              <a:uFillTx/>
              <a:latin typeface="Arial"/>
              <a:ea typeface="Arial"/>
              <a:cs typeface="Arial"/>
              <a:sym typeface="Arial"/>
            </a:endParaRPr>
          </a:p>
        </p:txBody>
      </p:sp>
      <p:sp>
        <p:nvSpPr>
          <p:cNvPr id="43" name="七角星 42"/>
          <p:cNvSpPr/>
          <p:nvPr/>
        </p:nvSpPr>
        <p:spPr>
          <a:xfrm>
            <a:off x="947735" y="3661423"/>
            <a:ext cx="782589" cy="541943"/>
          </a:xfrm>
          <a:prstGeom prst="star7">
            <a:avLst>
              <a:gd name="adj" fmla="val 36908"/>
              <a:gd name="hf" fmla="val 102572"/>
              <a:gd name="vf" fmla="val 105210"/>
            </a:avLst>
          </a:prstGeom>
          <a:solidFill>
            <a:srgbClr val="000099"/>
          </a:solidFill>
          <a:ln w="127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100" b="0" i="0" u="none" strike="noStrike" cap="none" spc="0" normalizeH="0" baseline="0" dirty="0" smtClean="0">
                <a:ln>
                  <a:noFill/>
                </a:ln>
                <a:solidFill>
                  <a:srgbClr val="5F5F5F"/>
                </a:solidFill>
                <a:effectLst/>
                <a:uFillTx/>
                <a:latin typeface="Arial"/>
                <a:ea typeface="Arial"/>
                <a:cs typeface="Arial"/>
                <a:sym typeface="Arial"/>
              </a:rPr>
              <a:t> </a:t>
            </a:r>
            <a:r>
              <a:rPr kumimoji="0" lang="en-US" altLang="zh-CN" sz="2100" b="1" i="0" u="none" strike="noStrike" cap="none" spc="0" normalizeH="0" baseline="0" dirty="0" smtClean="0">
                <a:ln>
                  <a:noFill/>
                </a:ln>
                <a:solidFill>
                  <a:srgbClr val="FFFFFF"/>
                </a:solidFill>
                <a:effectLst/>
                <a:uFillTx/>
                <a:latin typeface="Arial"/>
                <a:ea typeface="Arial"/>
                <a:cs typeface="Arial"/>
                <a:sym typeface="Arial"/>
              </a:rPr>
              <a:t>03</a:t>
            </a:r>
            <a:endParaRPr kumimoji="0" lang="zh-CN" altLang="en-US" sz="2100" b="1" i="0" u="none" strike="noStrike" cap="none" spc="0" normalizeH="0" baseline="0" dirty="0">
              <a:ln>
                <a:noFill/>
              </a:ln>
              <a:solidFill>
                <a:srgbClr val="FFFFFF"/>
              </a:solidFill>
              <a:effectLst/>
              <a:uFillTx/>
              <a:latin typeface="Arial"/>
              <a:ea typeface="Arial"/>
              <a:cs typeface="Arial"/>
              <a:sym typeface="Arial"/>
            </a:endParaRPr>
          </a:p>
        </p:txBody>
      </p:sp>
      <p:sp>
        <p:nvSpPr>
          <p:cNvPr id="44" name="七角星 43"/>
          <p:cNvSpPr/>
          <p:nvPr/>
        </p:nvSpPr>
        <p:spPr>
          <a:xfrm>
            <a:off x="947734" y="4613070"/>
            <a:ext cx="782589" cy="541943"/>
          </a:xfrm>
          <a:prstGeom prst="star7">
            <a:avLst>
              <a:gd name="adj" fmla="val 36908"/>
              <a:gd name="hf" fmla="val 102572"/>
              <a:gd name="vf" fmla="val 105210"/>
            </a:avLst>
          </a:prstGeom>
          <a:solidFill>
            <a:srgbClr val="000099"/>
          </a:solidFill>
          <a:ln w="127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100" b="0" i="0" u="none" strike="noStrike" cap="none" spc="0" normalizeH="0" baseline="0" dirty="0" smtClean="0">
                <a:ln>
                  <a:noFill/>
                </a:ln>
                <a:solidFill>
                  <a:srgbClr val="5F5F5F"/>
                </a:solidFill>
                <a:effectLst/>
                <a:uFillTx/>
                <a:latin typeface="Arial"/>
                <a:ea typeface="Arial"/>
                <a:cs typeface="Arial"/>
                <a:sym typeface="Arial"/>
              </a:rPr>
              <a:t> </a:t>
            </a:r>
            <a:r>
              <a:rPr kumimoji="0" lang="en-US" altLang="zh-CN" sz="2100" b="1" i="0" u="none" strike="noStrike" cap="none" spc="0" normalizeH="0" baseline="0" dirty="0" smtClean="0">
                <a:ln>
                  <a:noFill/>
                </a:ln>
                <a:solidFill>
                  <a:srgbClr val="FFFFFF"/>
                </a:solidFill>
                <a:effectLst/>
                <a:uFillTx/>
                <a:latin typeface="Arial"/>
                <a:ea typeface="Arial"/>
                <a:cs typeface="Arial"/>
                <a:sym typeface="Arial"/>
              </a:rPr>
              <a:t>04</a:t>
            </a:r>
            <a:endParaRPr kumimoji="0" lang="zh-CN" altLang="en-US" sz="2100" b="1" i="0" u="none" strike="noStrike" cap="none" spc="0" normalizeH="0" baseline="0" dirty="0">
              <a:ln>
                <a:noFill/>
              </a:ln>
              <a:solidFill>
                <a:srgbClr val="FFFFFF"/>
              </a:solidFill>
              <a:effectLst/>
              <a:uFillTx/>
              <a:latin typeface="Arial"/>
              <a:ea typeface="Arial"/>
              <a:cs typeface="Arial"/>
              <a:sym typeface="Arial"/>
            </a:endParaRPr>
          </a:p>
        </p:txBody>
      </p:sp>
      <p:sp>
        <p:nvSpPr>
          <p:cNvPr id="45" name="七角星 44"/>
          <p:cNvSpPr/>
          <p:nvPr/>
        </p:nvSpPr>
        <p:spPr>
          <a:xfrm>
            <a:off x="947733" y="5576939"/>
            <a:ext cx="782589" cy="541943"/>
          </a:xfrm>
          <a:prstGeom prst="star7">
            <a:avLst>
              <a:gd name="adj" fmla="val 36908"/>
              <a:gd name="hf" fmla="val 102572"/>
              <a:gd name="vf" fmla="val 105210"/>
            </a:avLst>
          </a:prstGeom>
          <a:solidFill>
            <a:srgbClr val="000099"/>
          </a:solidFill>
          <a:ln w="127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100" b="0" i="0" u="none" strike="noStrike" cap="none" spc="0" normalizeH="0" baseline="0" dirty="0" smtClean="0">
                <a:ln>
                  <a:noFill/>
                </a:ln>
                <a:solidFill>
                  <a:srgbClr val="5F5F5F"/>
                </a:solidFill>
                <a:effectLst/>
                <a:uFillTx/>
                <a:latin typeface="Arial"/>
                <a:ea typeface="Arial"/>
                <a:cs typeface="Arial"/>
                <a:sym typeface="Arial"/>
              </a:rPr>
              <a:t> </a:t>
            </a:r>
            <a:r>
              <a:rPr kumimoji="0" lang="en-US" altLang="zh-CN" sz="2100" b="1" i="0" u="none" strike="noStrike" cap="none" spc="0" normalizeH="0" baseline="0" dirty="0" smtClean="0">
                <a:ln>
                  <a:noFill/>
                </a:ln>
                <a:solidFill>
                  <a:srgbClr val="FFFFFF"/>
                </a:solidFill>
                <a:effectLst/>
                <a:uFillTx/>
                <a:latin typeface="Arial"/>
                <a:ea typeface="Arial"/>
                <a:cs typeface="Arial"/>
                <a:sym typeface="Arial"/>
              </a:rPr>
              <a:t>05</a:t>
            </a:r>
            <a:endParaRPr kumimoji="0" lang="zh-CN" altLang="en-US" sz="2100" b="1" i="0" u="none" strike="noStrike" cap="none" spc="0" normalizeH="0" baseline="0" dirty="0">
              <a:ln>
                <a:noFill/>
              </a:ln>
              <a:solidFill>
                <a:srgbClr val="FFFFFF"/>
              </a:solidFill>
              <a:effectLst/>
              <a:uFillTx/>
              <a:latin typeface="Arial"/>
              <a:ea typeface="Arial"/>
              <a:cs typeface="Arial"/>
              <a:sym typeface="Arial"/>
            </a:endParaRPr>
          </a:p>
        </p:txBody>
      </p:sp>
      <p:pic>
        <p:nvPicPr>
          <p:cNvPr id="9" name="图片 8"/>
          <p:cNvPicPr>
            <a:picLocks noChangeAspect="1"/>
          </p:cNvPicPr>
          <p:nvPr/>
        </p:nvPicPr>
        <p:blipFill>
          <a:blip r:embed="rId3"/>
          <a:stretch>
            <a:fillRect/>
          </a:stretch>
        </p:blipFill>
        <p:spPr>
          <a:xfrm>
            <a:off x="9609924" y="1730218"/>
            <a:ext cx="1676767" cy="761185"/>
          </a:xfrm>
          <a:prstGeom prst="rect">
            <a:avLst/>
          </a:prstGeom>
        </p:spPr>
      </p:pic>
      <p:pic>
        <p:nvPicPr>
          <p:cNvPr id="10" name="图片 9"/>
          <p:cNvPicPr>
            <a:picLocks noChangeAspect="1"/>
          </p:cNvPicPr>
          <p:nvPr/>
        </p:nvPicPr>
        <p:blipFill>
          <a:blip r:embed="rId4"/>
          <a:stretch>
            <a:fillRect/>
          </a:stretch>
        </p:blipFill>
        <p:spPr>
          <a:xfrm>
            <a:off x="9718775" y="3637661"/>
            <a:ext cx="1474835" cy="815650"/>
          </a:xfrm>
          <a:prstGeom prst="rect">
            <a:avLst/>
          </a:prstGeom>
        </p:spPr>
      </p:pic>
      <p:pic>
        <p:nvPicPr>
          <p:cNvPr id="11" name="图片 10"/>
          <p:cNvPicPr>
            <a:picLocks noChangeAspect="1"/>
          </p:cNvPicPr>
          <p:nvPr/>
        </p:nvPicPr>
        <p:blipFill>
          <a:blip r:embed="rId5"/>
          <a:stretch>
            <a:fillRect/>
          </a:stretch>
        </p:blipFill>
        <p:spPr>
          <a:xfrm>
            <a:off x="9710889" y="2663274"/>
            <a:ext cx="1490606" cy="824373"/>
          </a:xfrm>
          <a:prstGeom prst="rect">
            <a:avLst/>
          </a:prstGeom>
        </p:spPr>
      </p:pic>
      <p:pic>
        <p:nvPicPr>
          <p:cNvPr id="12" name="图片 11"/>
          <p:cNvPicPr>
            <a:picLocks noChangeAspect="1"/>
          </p:cNvPicPr>
          <p:nvPr/>
        </p:nvPicPr>
        <p:blipFill>
          <a:blip r:embed="rId6"/>
          <a:stretch>
            <a:fillRect/>
          </a:stretch>
        </p:blipFill>
        <p:spPr>
          <a:xfrm>
            <a:off x="9609924" y="4627496"/>
            <a:ext cx="2053313" cy="798532"/>
          </a:xfrm>
          <a:prstGeom prst="rect">
            <a:avLst/>
          </a:prstGeom>
        </p:spPr>
      </p:pic>
      <p:pic>
        <p:nvPicPr>
          <p:cNvPr id="13" name="图片 12"/>
          <p:cNvPicPr>
            <a:picLocks noChangeAspect="1"/>
          </p:cNvPicPr>
          <p:nvPr/>
        </p:nvPicPr>
        <p:blipFill>
          <a:blip r:embed="rId7"/>
          <a:stretch>
            <a:fillRect/>
          </a:stretch>
        </p:blipFill>
        <p:spPr>
          <a:xfrm>
            <a:off x="9609924" y="5622266"/>
            <a:ext cx="2067577" cy="796900"/>
          </a:xfrm>
          <a:prstGeom prst="rect">
            <a:avLst/>
          </a:prstGeom>
        </p:spPr>
      </p:pic>
      <p:pic>
        <p:nvPicPr>
          <p:cNvPr id="25" name="图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40811" y="204953"/>
            <a:ext cx="2591538" cy="859809"/>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标题 1"/>
          <p:cNvSpPr txBox="1"/>
          <p:nvPr/>
        </p:nvSpPr>
        <p:spPr>
          <a:xfrm rot="16200000">
            <a:off x="5953316" y="2449109"/>
            <a:ext cx="520734" cy="67737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lIns="45719" rIns="45719" anchor="ctr">
            <a:normAutofit lnSpcReduction="10000"/>
          </a:bodyPr>
          <a:lstStyle>
            <a:lvl1pPr algn="ctr" defTabSz="457200">
              <a:lnSpc>
                <a:spcPct val="150000"/>
              </a:lnSpc>
              <a:defRPr sz="2000">
                <a:solidFill>
                  <a:srgbClr val="2C0977"/>
                </a:solidFill>
              </a:defRPr>
            </a:lvl1pPr>
          </a:lstStyle>
          <a:p>
            <a:r>
              <a:rPr dirty="0" err="1" smtClean="0"/>
              <a:t>中国教育部涉外监管网</a:t>
            </a:r>
            <a:r>
              <a:rPr lang="zh-CN" altLang="en-US" dirty="0"/>
              <a:t>认证</a:t>
            </a:r>
            <a:endParaRPr dirty="0"/>
          </a:p>
        </p:txBody>
      </p:sp>
      <p:pic>
        <p:nvPicPr>
          <p:cNvPr id="3" name="图片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14539" y="-878007"/>
            <a:ext cx="8572500" cy="68580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119" y="518615"/>
            <a:ext cx="5803049" cy="3080263"/>
          </a:xfrm>
          <a:prstGeom prst="rect">
            <a:avLst/>
          </a:prstGeom>
        </p:spPr>
      </p:pic>
      <p:sp>
        <p:nvSpPr>
          <p:cNvPr id="6" name="矩形 5"/>
          <p:cNvSpPr/>
          <p:nvPr/>
        </p:nvSpPr>
        <p:spPr>
          <a:xfrm>
            <a:off x="3432652" y="3057098"/>
            <a:ext cx="5588516" cy="818866"/>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5F5F5F"/>
              </a:solidFill>
              <a:effectLst/>
              <a:uFillTx/>
              <a:latin typeface="Arial"/>
              <a:ea typeface="Arial"/>
              <a:cs typeface="Arial"/>
              <a:sym typeface="Arial"/>
            </a:endParaRPr>
          </a:p>
        </p:txBody>
      </p:sp>
      <p:sp>
        <p:nvSpPr>
          <p:cNvPr id="13" name="文本框 12"/>
          <p:cNvSpPr txBox="1"/>
          <p:nvPr/>
        </p:nvSpPr>
        <p:spPr>
          <a:xfrm>
            <a:off x="3498852" y="3196356"/>
            <a:ext cx="5522316"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ct val="150000"/>
              </a:lnSpc>
            </a:pPr>
            <a:r>
              <a:rPr lang="zh-CN" altLang="en-US" sz="1200" dirty="0" smtClean="0"/>
              <a:t>    英文</a:t>
            </a:r>
            <a:r>
              <a:rPr lang="zh-CN" altLang="en-US" sz="1200" dirty="0"/>
              <a:t>（或者源语言）校名：</a:t>
            </a:r>
            <a:r>
              <a:rPr lang="en-US" altLang="zh-CN" sz="1200" dirty="0"/>
              <a:t>Malaysia University of Science and Technology</a:t>
            </a:r>
          </a:p>
          <a:p>
            <a:pPr>
              <a:lnSpc>
                <a:spcPct val="150000"/>
              </a:lnSpc>
            </a:pPr>
            <a:r>
              <a:rPr lang="zh-CN" altLang="en-US" sz="1200" dirty="0" smtClean="0"/>
              <a:t>    院校</a:t>
            </a:r>
            <a:r>
              <a:rPr lang="zh-CN" altLang="en-US" sz="1200" dirty="0"/>
              <a:t>中文校名：马来西亚理科与工艺大学</a:t>
            </a:r>
          </a:p>
        </p:txBody>
      </p:sp>
      <p:sp>
        <p:nvSpPr>
          <p:cNvPr id="15" name="文本框 14"/>
          <p:cNvSpPr txBox="1"/>
          <p:nvPr/>
        </p:nvSpPr>
        <p:spPr>
          <a:xfrm>
            <a:off x="4522435" y="5979993"/>
            <a:ext cx="3829996" cy="415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ct val="150000"/>
              </a:lnSpc>
            </a:pPr>
            <a:r>
              <a:rPr lang="en-US" altLang="zh-CN" dirty="0" smtClean="0">
                <a:solidFill>
                  <a:srgbClr val="000066"/>
                </a:solidFill>
                <a:latin typeface="+mj-lt"/>
              </a:rPr>
              <a:t>http://jsj.moe.gov.cn/n1/12027.shtml</a:t>
            </a:r>
            <a:endParaRPr lang="zh-CN" altLang="en-US" dirty="0">
              <a:solidFill>
                <a:srgbClr val="000066"/>
              </a:solidFill>
              <a:latin typeface="+mj-lt"/>
            </a:endParaRPr>
          </a:p>
        </p:txBody>
      </p:sp>
      <p:sp>
        <p:nvSpPr>
          <p:cNvPr id="8" name="矩形 7"/>
          <p:cNvSpPr/>
          <p:nvPr/>
        </p:nvSpPr>
        <p:spPr>
          <a:xfrm>
            <a:off x="3218119" y="5559033"/>
            <a:ext cx="6094307" cy="964597"/>
          </a:xfrm>
          <a:prstGeom prst="rect">
            <a:avLst/>
          </a:prstGeom>
          <a:noFill/>
          <a:ln w="12700" cap="flat">
            <a:solidFill>
              <a:schemeClr val="tx1"/>
            </a:solidFill>
            <a:prstDash val="sysDot"/>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5F5F5F"/>
              </a:solidFill>
              <a:effectLst/>
              <a:uFillTx/>
              <a:latin typeface="Arial"/>
              <a:ea typeface="Arial"/>
              <a:cs typeface="Arial"/>
              <a:sym typeface="Arial"/>
            </a:endParaRPr>
          </a:p>
        </p:txBody>
      </p:sp>
      <p:sp>
        <p:nvSpPr>
          <p:cNvPr id="17" name="七角星 16"/>
          <p:cNvSpPr/>
          <p:nvPr/>
        </p:nvSpPr>
        <p:spPr>
          <a:xfrm>
            <a:off x="2258124" y="5768039"/>
            <a:ext cx="782589" cy="541943"/>
          </a:xfrm>
          <a:prstGeom prst="star7">
            <a:avLst>
              <a:gd name="adj" fmla="val 36908"/>
              <a:gd name="hf" fmla="val 102572"/>
              <a:gd name="vf" fmla="val 105210"/>
            </a:avLst>
          </a:prstGeom>
          <a:solidFill>
            <a:srgbClr val="000099"/>
          </a:solidFill>
          <a:ln w="127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100" b="0" i="0" u="none" strike="noStrike" cap="none" spc="0" normalizeH="0" baseline="0" dirty="0" smtClean="0">
                <a:ln>
                  <a:noFill/>
                </a:ln>
                <a:solidFill>
                  <a:srgbClr val="5F5F5F"/>
                </a:solidFill>
                <a:effectLst/>
                <a:uFillTx/>
                <a:latin typeface="Arial"/>
                <a:ea typeface="Arial"/>
                <a:cs typeface="Arial"/>
                <a:sym typeface="Arial"/>
              </a:rPr>
              <a:t> </a:t>
            </a:r>
            <a:r>
              <a:rPr kumimoji="0" lang="en-US" altLang="zh-CN" sz="2100" b="1" i="0" u="none" strike="noStrike" cap="none" spc="0" normalizeH="0" baseline="0" dirty="0" smtClean="0">
                <a:ln>
                  <a:noFill/>
                </a:ln>
                <a:solidFill>
                  <a:srgbClr val="FFFFFF"/>
                </a:solidFill>
                <a:effectLst/>
                <a:uFillTx/>
                <a:latin typeface="Arial"/>
                <a:ea typeface="Arial"/>
                <a:cs typeface="Arial"/>
                <a:sym typeface="Arial"/>
              </a:rPr>
              <a:t>06</a:t>
            </a:r>
            <a:endParaRPr kumimoji="0" lang="zh-CN" altLang="en-US" sz="2100" b="1" i="0" u="none" strike="noStrike" cap="none" spc="0" normalizeH="0" baseline="0" dirty="0">
              <a:ln>
                <a:noFill/>
              </a:ln>
              <a:solidFill>
                <a:srgbClr val="FFFFFF"/>
              </a:solidFill>
              <a:effectLst/>
              <a:uFillTx/>
              <a:latin typeface="Arial"/>
              <a:ea typeface="Arial"/>
              <a:cs typeface="Arial"/>
              <a:sym typeface="Arial"/>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5194" y="331723"/>
            <a:ext cx="2442949" cy="810511"/>
          </a:xfrm>
          <a:prstGeom prst="rect">
            <a:avLst/>
          </a:prstGeom>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矩形 9"/>
          <p:cNvSpPr/>
          <p:nvPr/>
        </p:nvSpPr>
        <p:spPr>
          <a:xfrm>
            <a:off x="947737" y="1373776"/>
            <a:ext cx="11474350" cy="56696"/>
          </a:xfrm>
          <a:prstGeom prst="rect">
            <a:avLst/>
          </a:prstGeom>
          <a:solidFill>
            <a:srgbClr val="D3E2FF"/>
          </a:solidFill>
          <a:ln w="12700">
            <a:miter lim="400000"/>
          </a:ln>
        </p:spPr>
        <p:txBody>
          <a:bodyPr lIns="0" tIns="0" rIns="0" bIns="0" anchor="ctr"/>
          <a:lstStyle/>
          <a:p>
            <a:pPr algn="ctr">
              <a:defRPr>
                <a:solidFill>
                  <a:srgbClr val="FFFFFF"/>
                </a:solidFill>
              </a:defRPr>
            </a:pPr>
            <a:endParaRPr/>
          </a:p>
        </p:txBody>
      </p:sp>
      <p:sp>
        <p:nvSpPr>
          <p:cNvPr id="27" name="标题 1"/>
          <p:cNvSpPr txBox="1">
            <a:spLocks/>
          </p:cNvSpPr>
          <p:nvPr/>
        </p:nvSpPr>
        <p:spPr>
          <a:xfrm>
            <a:off x="947737" y="419698"/>
            <a:ext cx="5099276" cy="818115"/>
          </a:xfrm>
          <a:prstGeom prst="rect">
            <a:avLst/>
          </a:prstGeom>
        </p:spPr>
        <p:txBody>
          <a:bodyPr>
            <a:normAutofit fontScale="90000" lnSpcReduction="10000"/>
          </a:bodyPr>
          <a:lstStyle>
            <a:lvl1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9pPr>
          </a:lstStyle>
          <a:p>
            <a:pPr defTabSz="457200" hangingPunct="1">
              <a:lnSpc>
                <a:spcPct val="150000"/>
              </a:lnSpc>
              <a:defRPr b="1">
                <a:solidFill>
                  <a:srgbClr val="000000"/>
                </a:solidFill>
              </a:defRPr>
            </a:pPr>
            <a:r>
              <a:rPr lang="zh-CN" altLang="en-US" sz="3600" b="1" dirty="0" smtClean="0">
                <a:solidFill>
                  <a:srgbClr val="002060"/>
                </a:solidFill>
              </a:rPr>
              <a:t>项目优势 </a:t>
            </a:r>
            <a:r>
              <a:rPr lang="en-US" altLang="zh-CN" sz="2700" b="1" dirty="0" smtClean="0">
                <a:solidFill>
                  <a:schemeClr val="bg2"/>
                </a:solidFill>
                <a:latin typeface="+mj-lt"/>
              </a:rPr>
              <a:t>Project Strength</a:t>
            </a:r>
            <a:endParaRPr lang="en-US" sz="1600" dirty="0">
              <a:solidFill>
                <a:schemeClr val="bg2"/>
              </a:solidFill>
              <a:latin typeface="+mj-lt"/>
            </a:endParaRPr>
          </a:p>
        </p:txBody>
      </p:sp>
      <p:sp>
        <p:nvSpPr>
          <p:cNvPr id="28" name="文本框 27"/>
          <p:cNvSpPr txBox="1"/>
          <p:nvPr/>
        </p:nvSpPr>
        <p:spPr>
          <a:xfrm>
            <a:off x="1229091" y="1726154"/>
            <a:ext cx="8586906" cy="415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285750" indent="-285750">
              <a:lnSpc>
                <a:spcPct val="150000"/>
              </a:lnSpc>
              <a:buFont typeface="Arial" panose="020B0604020202020204" pitchFamily="34" charset="0"/>
              <a:buChar char="•"/>
            </a:pPr>
            <a:r>
              <a:rPr lang="zh-CN" altLang="en-US" b="1" dirty="0" smtClean="0">
                <a:solidFill>
                  <a:srgbClr val="000066"/>
                </a:solidFill>
                <a:latin typeface="+mj-lt"/>
              </a:rPr>
              <a:t>自主招生：</a:t>
            </a:r>
            <a:r>
              <a:rPr lang="zh-CN" altLang="en-US" dirty="0" smtClean="0">
                <a:solidFill>
                  <a:schemeClr val="tx1"/>
                </a:solidFill>
                <a:latin typeface="+mj-lt"/>
              </a:rPr>
              <a:t>无需参加全国统考，符合招生条件直接入学，为高管与创业者节省时间</a:t>
            </a:r>
            <a:endParaRPr lang="en-US" altLang="zh-CN" dirty="0" smtClean="0">
              <a:solidFill>
                <a:schemeClr val="tx1"/>
              </a:solidFill>
              <a:latin typeface="+mj-lt"/>
            </a:endParaRPr>
          </a:p>
        </p:txBody>
      </p:sp>
      <p:sp>
        <p:nvSpPr>
          <p:cNvPr id="33" name="文本框 32"/>
          <p:cNvSpPr txBox="1"/>
          <p:nvPr/>
        </p:nvSpPr>
        <p:spPr>
          <a:xfrm>
            <a:off x="1203294" y="5768831"/>
            <a:ext cx="5926998" cy="415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285750" indent="-285750">
              <a:lnSpc>
                <a:spcPct val="150000"/>
              </a:lnSpc>
              <a:buFont typeface="Arial" panose="020B0604020202020204" pitchFamily="34" charset="0"/>
              <a:buChar char="•"/>
            </a:pPr>
            <a:r>
              <a:rPr lang="zh-CN" altLang="en-US" b="1" dirty="0" smtClean="0">
                <a:solidFill>
                  <a:srgbClr val="000066"/>
                </a:solidFill>
                <a:latin typeface="+mj-lt"/>
              </a:rPr>
              <a:t>智能平台：</a:t>
            </a:r>
            <a:r>
              <a:rPr lang="zh-CN" altLang="en-US" dirty="0" smtClean="0">
                <a:solidFill>
                  <a:schemeClr val="tx1"/>
                </a:solidFill>
                <a:latin typeface="+mj-lt"/>
              </a:rPr>
              <a:t>全球师资团队在线高清直播，效率效果兼备</a:t>
            </a:r>
            <a:endParaRPr lang="en-US" altLang="zh-CN" dirty="0" smtClean="0">
              <a:solidFill>
                <a:schemeClr val="tx1"/>
              </a:solidFill>
              <a:latin typeface="+mj-lt"/>
            </a:endParaRPr>
          </a:p>
        </p:txBody>
      </p:sp>
      <p:sp>
        <p:nvSpPr>
          <p:cNvPr id="34" name="矩形 33"/>
          <p:cNvSpPr/>
          <p:nvPr/>
        </p:nvSpPr>
        <p:spPr>
          <a:xfrm>
            <a:off x="1071094" y="1672221"/>
            <a:ext cx="9282723" cy="523363"/>
          </a:xfrm>
          <a:prstGeom prst="rect">
            <a:avLst/>
          </a:prstGeom>
          <a:noFill/>
          <a:ln w="12700" cap="flat">
            <a:solidFill>
              <a:schemeClr val="tx1"/>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5F5F5F"/>
              </a:solidFill>
              <a:effectLst/>
              <a:uFillTx/>
              <a:latin typeface="Arial"/>
              <a:ea typeface="Arial"/>
              <a:cs typeface="Arial"/>
              <a:sym typeface="Arial"/>
            </a:endParaRPr>
          </a:p>
        </p:txBody>
      </p:sp>
      <p:sp>
        <p:nvSpPr>
          <p:cNvPr id="35" name="文本框 34"/>
          <p:cNvSpPr txBox="1"/>
          <p:nvPr/>
        </p:nvSpPr>
        <p:spPr>
          <a:xfrm>
            <a:off x="1229091" y="2745710"/>
            <a:ext cx="9012190" cy="415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285750" indent="-285750">
              <a:lnSpc>
                <a:spcPct val="150000"/>
              </a:lnSpc>
              <a:buFont typeface="Arial" panose="020B0604020202020204" pitchFamily="34" charset="0"/>
              <a:buChar char="•"/>
            </a:pPr>
            <a:r>
              <a:rPr lang="zh-CN" altLang="en-US" b="1" dirty="0" smtClean="0">
                <a:solidFill>
                  <a:srgbClr val="000066"/>
                </a:solidFill>
                <a:latin typeface="+mj-lt"/>
              </a:rPr>
              <a:t>多元文化：</a:t>
            </a:r>
            <a:r>
              <a:rPr lang="zh-CN" altLang="en-US" dirty="0" smtClean="0">
                <a:solidFill>
                  <a:schemeClr val="tx1"/>
                </a:solidFill>
                <a:latin typeface="+mj-lt"/>
              </a:rPr>
              <a:t>国际化课程助力学员理解不同文化和价值观，提升学术水平和国际化的视野</a:t>
            </a:r>
            <a:endParaRPr lang="en-US" altLang="zh-CN" dirty="0" smtClean="0">
              <a:solidFill>
                <a:schemeClr val="tx1"/>
              </a:solidFill>
              <a:latin typeface="+mj-lt"/>
            </a:endParaRPr>
          </a:p>
        </p:txBody>
      </p:sp>
      <p:sp>
        <p:nvSpPr>
          <p:cNvPr id="40" name="矩形 39"/>
          <p:cNvSpPr/>
          <p:nvPr/>
        </p:nvSpPr>
        <p:spPr>
          <a:xfrm>
            <a:off x="1071094" y="2706454"/>
            <a:ext cx="9282727" cy="523363"/>
          </a:xfrm>
          <a:prstGeom prst="rect">
            <a:avLst/>
          </a:prstGeom>
          <a:noFill/>
          <a:ln w="12700" cap="flat">
            <a:solidFill>
              <a:schemeClr val="tx1"/>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5F5F5F"/>
              </a:solidFill>
              <a:effectLst/>
              <a:uFillTx/>
              <a:latin typeface="Arial"/>
              <a:ea typeface="Arial"/>
              <a:cs typeface="Arial"/>
              <a:sym typeface="Arial"/>
            </a:endParaRPr>
          </a:p>
        </p:txBody>
      </p:sp>
      <p:sp>
        <p:nvSpPr>
          <p:cNvPr id="41" name="文本框 40"/>
          <p:cNvSpPr txBox="1"/>
          <p:nvPr/>
        </p:nvSpPr>
        <p:spPr>
          <a:xfrm>
            <a:off x="1229091" y="3763677"/>
            <a:ext cx="7000510" cy="415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285750" indent="-285750">
              <a:lnSpc>
                <a:spcPct val="150000"/>
              </a:lnSpc>
              <a:buFont typeface="Arial" panose="020B0604020202020204" pitchFamily="34" charset="0"/>
              <a:buChar char="•"/>
            </a:pPr>
            <a:r>
              <a:rPr lang="zh-CN" altLang="en-US" b="1" dirty="0" smtClean="0">
                <a:solidFill>
                  <a:srgbClr val="000066"/>
                </a:solidFill>
                <a:latin typeface="+mj-lt"/>
              </a:rPr>
              <a:t>全球师资：</a:t>
            </a:r>
            <a:r>
              <a:rPr lang="zh-CN" altLang="en-US" dirty="0" smtClean="0">
                <a:solidFill>
                  <a:schemeClr val="tx1"/>
                </a:solidFill>
                <a:latin typeface="+mj-lt"/>
              </a:rPr>
              <a:t>整合全球优秀专家学者、商界名流、管理咨询精英授课</a:t>
            </a:r>
            <a:endParaRPr lang="en-US" altLang="zh-CN" dirty="0" smtClean="0">
              <a:solidFill>
                <a:schemeClr val="tx1"/>
              </a:solidFill>
              <a:latin typeface="+mj-lt"/>
            </a:endParaRPr>
          </a:p>
        </p:txBody>
      </p:sp>
      <p:sp>
        <p:nvSpPr>
          <p:cNvPr id="46" name="矩形 45"/>
          <p:cNvSpPr/>
          <p:nvPr/>
        </p:nvSpPr>
        <p:spPr>
          <a:xfrm>
            <a:off x="1071093" y="3709745"/>
            <a:ext cx="9282727" cy="523363"/>
          </a:xfrm>
          <a:prstGeom prst="rect">
            <a:avLst/>
          </a:prstGeom>
          <a:noFill/>
          <a:ln w="12700" cap="flat">
            <a:solidFill>
              <a:schemeClr val="tx1"/>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5F5F5F"/>
              </a:solidFill>
              <a:effectLst/>
              <a:uFillTx/>
              <a:latin typeface="Arial"/>
              <a:ea typeface="Arial"/>
              <a:cs typeface="Arial"/>
              <a:sym typeface="Arial"/>
            </a:endParaRPr>
          </a:p>
        </p:txBody>
      </p:sp>
      <p:sp>
        <p:nvSpPr>
          <p:cNvPr id="47" name="文本框 46"/>
          <p:cNvSpPr txBox="1"/>
          <p:nvPr/>
        </p:nvSpPr>
        <p:spPr>
          <a:xfrm>
            <a:off x="1203294" y="4766968"/>
            <a:ext cx="8193925" cy="415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285750" indent="-285750">
              <a:lnSpc>
                <a:spcPct val="150000"/>
              </a:lnSpc>
              <a:buFont typeface="Arial" panose="020B0604020202020204" pitchFamily="34" charset="0"/>
              <a:buChar char="•"/>
            </a:pPr>
            <a:r>
              <a:rPr lang="zh-CN" altLang="en-US" b="1" dirty="0" smtClean="0">
                <a:solidFill>
                  <a:srgbClr val="000066"/>
                </a:solidFill>
                <a:latin typeface="+mj-lt"/>
              </a:rPr>
              <a:t>前沿课程：</a:t>
            </a:r>
            <a:r>
              <a:rPr lang="en-US" altLang="zh-CN" dirty="0" smtClean="0">
                <a:solidFill>
                  <a:schemeClr val="tx1"/>
                </a:solidFill>
                <a:latin typeface="+mj-lt"/>
              </a:rPr>
              <a:t>20</a:t>
            </a:r>
            <a:r>
              <a:rPr lang="zh-CN" altLang="en-US" dirty="0" smtClean="0">
                <a:solidFill>
                  <a:schemeClr val="tx1"/>
                </a:solidFill>
                <a:latin typeface="+mj-lt"/>
              </a:rPr>
              <a:t>年国际高等教育的学术积淀，带领学员接触管理前沿和应用价值</a:t>
            </a:r>
            <a:endParaRPr lang="en-US" altLang="zh-CN" dirty="0" smtClean="0">
              <a:solidFill>
                <a:schemeClr val="tx1"/>
              </a:solidFill>
              <a:latin typeface="+mj-lt"/>
            </a:endParaRPr>
          </a:p>
        </p:txBody>
      </p:sp>
      <p:sp>
        <p:nvSpPr>
          <p:cNvPr id="48" name="矩形 47"/>
          <p:cNvSpPr/>
          <p:nvPr/>
        </p:nvSpPr>
        <p:spPr>
          <a:xfrm>
            <a:off x="1071092" y="4739288"/>
            <a:ext cx="9282727" cy="523363"/>
          </a:xfrm>
          <a:prstGeom prst="rect">
            <a:avLst/>
          </a:prstGeom>
          <a:noFill/>
          <a:ln w="12700" cap="flat">
            <a:solidFill>
              <a:schemeClr val="tx1"/>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5F5F5F"/>
              </a:solidFill>
              <a:effectLst/>
              <a:uFillTx/>
              <a:latin typeface="Arial"/>
              <a:ea typeface="Arial"/>
              <a:cs typeface="Arial"/>
              <a:sym typeface="Arial"/>
            </a:endParaRPr>
          </a:p>
        </p:txBody>
      </p:sp>
      <p:sp>
        <p:nvSpPr>
          <p:cNvPr id="49" name="矩形 48"/>
          <p:cNvSpPr/>
          <p:nvPr/>
        </p:nvSpPr>
        <p:spPr>
          <a:xfrm>
            <a:off x="1071091" y="5742579"/>
            <a:ext cx="9282727" cy="523363"/>
          </a:xfrm>
          <a:prstGeom prst="rect">
            <a:avLst/>
          </a:prstGeom>
          <a:noFill/>
          <a:ln w="12700" cap="flat">
            <a:solidFill>
              <a:schemeClr val="tx1"/>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5F5F5F"/>
              </a:solidFill>
              <a:effectLst/>
              <a:uFillTx/>
              <a:latin typeface="Arial"/>
              <a:ea typeface="Arial"/>
              <a:cs typeface="Arial"/>
              <a:sym typeface="Arial"/>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9534" y="258532"/>
            <a:ext cx="2591538" cy="859809"/>
          </a:xfrm>
          <a:prstGeom prst="rect">
            <a:avLst/>
          </a:prstGeom>
        </p:spPr>
      </p:pic>
    </p:spTree>
    <p:extLst>
      <p:ext uri="{BB962C8B-B14F-4D97-AF65-F5344CB8AC3E}">
        <p14:creationId xmlns:p14="http://schemas.microsoft.com/office/powerpoint/2010/main" val="411667600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矩形 9"/>
          <p:cNvSpPr/>
          <p:nvPr/>
        </p:nvSpPr>
        <p:spPr>
          <a:xfrm>
            <a:off x="947737" y="1373776"/>
            <a:ext cx="11474350" cy="56696"/>
          </a:xfrm>
          <a:prstGeom prst="rect">
            <a:avLst/>
          </a:prstGeom>
          <a:solidFill>
            <a:srgbClr val="D3E2FF"/>
          </a:solidFill>
          <a:ln w="12700">
            <a:miter lim="400000"/>
          </a:ln>
        </p:spPr>
        <p:txBody>
          <a:bodyPr lIns="0" tIns="0" rIns="0" bIns="0" anchor="ctr"/>
          <a:lstStyle/>
          <a:p>
            <a:pPr algn="ctr">
              <a:defRPr>
                <a:solidFill>
                  <a:srgbClr val="FFFFFF"/>
                </a:solidFill>
              </a:defRPr>
            </a:pPr>
            <a:endParaRPr/>
          </a:p>
        </p:txBody>
      </p:sp>
      <p:sp>
        <p:nvSpPr>
          <p:cNvPr id="27" name="标题 1"/>
          <p:cNvSpPr txBox="1">
            <a:spLocks/>
          </p:cNvSpPr>
          <p:nvPr/>
        </p:nvSpPr>
        <p:spPr>
          <a:xfrm>
            <a:off x="947737" y="419698"/>
            <a:ext cx="5099276" cy="818115"/>
          </a:xfrm>
          <a:prstGeom prst="rect">
            <a:avLst/>
          </a:prstGeom>
        </p:spPr>
        <p:txBody>
          <a:bodyPr>
            <a:normAutofit fontScale="90000" lnSpcReduction="10000"/>
          </a:bodyPr>
          <a:lstStyle>
            <a:lvl1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000" b="0" i="0" u="none" strike="noStrike" cap="none" spc="0" baseline="0">
                <a:solidFill>
                  <a:schemeClr val="accent1"/>
                </a:solidFill>
                <a:uFillTx/>
                <a:latin typeface="Arial"/>
                <a:ea typeface="Arial"/>
                <a:cs typeface="Arial"/>
                <a:sym typeface="Arial"/>
              </a:defRPr>
            </a:lvl9pPr>
          </a:lstStyle>
          <a:p>
            <a:pPr defTabSz="457200" hangingPunct="1">
              <a:lnSpc>
                <a:spcPct val="150000"/>
              </a:lnSpc>
              <a:defRPr b="1">
                <a:solidFill>
                  <a:srgbClr val="000000"/>
                </a:solidFill>
              </a:defRPr>
            </a:pPr>
            <a:r>
              <a:rPr lang="zh-CN" altLang="en-US" sz="3600" b="1" dirty="0" smtClean="0">
                <a:solidFill>
                  <a:srgbClr val="002060"/>
                </a:solidFill>
              </a:rPr>
              <a:t>全球师资 </a:t>
            </a:r>
            <a:r>
              <a:rPr lang="en-US" altLang="zh-CN" sz="2700" b="1" dirty="0" smtClean="0">
                <a:solidFill>
                  <a:schemeClr val="bg2"/>
                </a:solidFill>
                <a:latin typeface="+mj-lt"/>
              </a:rPr>
              <a:t>Global Teachers</a:t>
            </a:r>
            <a:endParaRPr lang="en-US" sz="1600" dirty="0">
              <a:solidFill>
                <a:schemeClr val="bg2"/>
              </a:solidFill>
              <a:latin typeface="+mj-lt"/>
            </a:endParaRPr>
          </a:p>
        </p:txBody>
      </p:sp>
      <p:sp>
        <p:nvSpPr>
          <p:cNvPr id="15" name="内容占位符 2"/>
          <p:cNvSpPr txBox="1">
            <a:spLocks noGrp="1"/>
          </p:cNvSpPr>
          <p:nvPr>
            <p:ph type="body" sz="half" idx="1"/>
          </p:nvPr>
        </p:nvSpPr>
        <p:spPr>
          <a:xfrm>
            <a:off x="3252716" y="1672221"/>
            <a:ext cx="7635678" cy="1026376"/>
          </a:xfrm>
          <a:prstGeom prst="rect">
            <a:avLst/>
          </a:prstGeom>
        </p:spPr>
        <p:txBody>
          <a:bodyPr anchor="ctr">
            <a:normAutofit/>
          </a:bodyPr>
          <a:lstStyle/>
          <a:p>
            <a:pPr marL="0" indent="0" defTabSz="457200">
              <a:lnSpc>
                <a:spcPct val="150000"/>
              </a:lnSpc>
              <a:spcBef>
                <a:spcPts val="0"/>
              </a:spcBef>
              <a:buSzTx/>
              <a:buFontTx/>
              <a:buNone/>
              <a:defRPr sz="1400" b="1">
                <a:solidFill>
                  <a:srgbClr val="000000"/>
                </a:solidFill>
              </a:defRPr>
            </a:pPr>
            <a:r>
              <a:rPr dirty="0"/>
              <a:t>PROFESSOR DR. PREMKUMAR RAJAGOPAL</a:t>
            </a:r>
            <a:endParaRPr b="0" dirty="0"/>
          </a:p>
          <a:p>
            <a:pPr marL="152400" indent="-152400" defTabSz="457200">
              <a:lnSpc>
                <a:spcPct val="150000"/>
              </a:lnSpc>
              <a:spcBef>
                <a:spcPts val="0"/>
              </a:spcBef>
              <a:buSzPct val="120000"/>
              <a:buFontTx/>
              <a:buChar char="•"/>
              <a:defRPr sz="1100">
                <a:solidFill>
                  <a:srgbClr val="000000"/>
                </a:solidFill>
              </a:defRPr>
            </a:pPr>
            <a:r>
              <a:rPr lang="zh-CN" altLang="en-US" sz="1300" dirty="0">
                <a:latin typeface="黑体" panose="02010609060101010101" pitchFamily="49" charset="-122"/>
                <a:ea typeface="黑体" panose="02010609060101010101" pitchFamily="49" charset="-122"/>
              </a:rPr>
              <a:t>马来西亚科技大学（</a:t>
            </a:r>
            <a:r>
              <a:rPr lang="en-US" altLang="zh-CN" sz="1300" dirty="0">
                <a:latin typeface="黑体" panose="02010609060101010101" pitchFamily="49" charset="-122"/>
                <a:ea typeface="黑体" panose="02010609060101010101" pitchFamily="49" charset="-122"/>
              </a:rPr>
              <a:t>MUST</a:t>
            </a:r>
            <a:r>
              <a:rPr lang="zh-CN" altLang="en-US" sz="1300" dirty="0">
                <a:latin typeface="黑体" panose="02010609060101010101" pitchFamily="49" charset="-122"/>
                <a:ea typeface="黑体" panose="02010609060101010101" pitchFamily="49" charset="-122"/>
              </a:rPr>
              <a:t>）</a:t>
            </a:r>
            <a:r>
              <a:rPr lang="zh-CN" altLang="en-US" sz="1300" dirty="0" smtClean="0">
                <a:latin typeface="黑体" panose="02010609060101010101" pitchFamily="49" charset="-122"/>
                <a:ea typeface="黑体" panose="02010609060101010101" pitchFamily="49" charset="-122"/>
              </a:rPr>
              <a:t>校长</a:t>
            </a:r>
            <a:endParaRPr lang="en-US" sz="1300" dirty="0" smtClean="0">
              <a:latin typeface="黑体" panose="02010609060101010101" pitchFamily="49" charset="-122"/>
              <a:ea typeface="黑体" panose="02010609060101010101" pitchFamily="49" charset="-122"/>
            </a:endParaRPr>
          </a:p>
          <a:p>
            <a:pPr marL="152400" indent="-152400" defTabSz="457200">
              <a:lnSpc>
                <a:spcPct val="150000"/>
              </a:lnSpc>
              <a:spcBef>
                <a:spcPts val="0"/>
              </a:spcBef>
              <a:buSzPct val="120000"/>
              <a:buFontTx/>
              <a:defRPr sz="1100">
                <a:solidFill>
                  <a:srgbClr val="000000"/>
                </a:solidFill>
              </a:defRPr>
            </a:pPr>
            <a:r>
              <a:rPr sz="1300" dirty="0" err="1" smtClean="0">
                <a:latin typeface="黑体" panose="02010609060101010101" pitchFamily="49" charset="-122"/>
                <a:ea typeface="黑体" panose="02010609060101010101" pitchFamily="49" charset="-122"/>
              </a:rPr>
              <a:t>马来西亚理科大学博士和硕士班</a:t>
            </a:r>
            <a:r>
              <a:rPr sz="1300" dirty="0" err="1">
                <a:latin typeface="黑体" panose="02010609060101010101" pitchFamily="49" charset="-122"/>
                <a:ea typeface="黑体" panose="02010609060101010101" pitchFamily="49" charset="-122"/>
              </a:rPr>
              <a:t>BSC（哈佛</a:t>
            </a:r>
            <a:r>
              <a:rPr sz="1300" dirty="0" smtClean="0">
                <a:latin typeface="黑体" panose="02010609060101010101" pitchFamily="49" charset="-122"/>
                <a:ea typeface="黑体" panose="02010609060101010101" pitchFamily="49" charset="-122"/>
              </a:rPr>
              <a:t>）</a:t>
            </a:r>
            <a:r>
              <a:rPr lang="zh-CN" altLang="en-US" sz="1300" dirty="0" smtClean="0">
                <a:latin typeface="黑体" panose="02010609060101010101" pitchFamily="49" charset="-122"/>
                <a:ea typeface="黑体" panose="02010609060101010101" pitchFamily="49" charset="-122"/>
              </a:rPr>
              <a:t>、</a:t>
            </a:r>
            <a:r>
              <a:rPr sz="1300" dirty="0" err="1" smtClean="0">
                <a:latin typeface="黑体" panose="02010609060101010101" pitchFamily="49" charset="-122"/>
                <a:ea typeface="黑体" panose="02010609060101010101" pitchFamily="49" charset="-122"/>
              </a:rPr>
              <a:t>供应链管理</a:t>
            </a:r>
            <a:r>
              <a:rPr sz="1300" dirty="0" err="1">
                <a:latin typeface="黑体" panose="02010609060101010101" pitchFamily="49" charset="-122"/>
                <a:ea typeface="黑体" panose="02010609060101010101" pitchFamily="49" charset="-122"/>
              </a:rPr>
              <a:t>（SCM</a:t>
            </a:r>
            <a:r>
              <a:rPr sz="1300" dirty="0" smtClean="0">
                <a:latin typeface="黑体" panose="02010609060101010101" pitchFamily="49" charset="-122"/>
                <a:ea typeface="黑体" panose="02010609060101010101" pitchFamily="49" charset="-122"/>
              </a:rPr>
              <a:t>）</a:t>
            </a:r>
            <a:r>
              <a:rPr lang="zh-CN" altLang="en-US" sz="1300" dirty="0" smtClean="0">
                <a:latin typeface="黑体" panose="02010609060101010101" pitchFamily="49" charset="-122"/>
                <a:ea typeface="黑体" panose="02010609060101010101" pitchFamily="49" charset="-122"/>
              </a:rPr>
              <a:t>硕士，</a:t>
            </a:r>
            <a:r>
              <a:rPr sz="1300" dirty="0" err="1" smtClean="0">
                <a:latin typeface="黑体" panose="02010609060101010101" pitchFamily="49" charset="-122"/>
                <a:ea typeface="黑体" panose="02010609060101010101" pitchFamily="49" charset="-122"/>
              </a:rPr>
              <a:t>被称为亚洲的</a:t>
            </a:r>
            <a:r>
              <a:rPr sz="1300" dirty="0" err="1">
                <a:latin typeface="黑体" panose="02010609060101010101" pitchFamily="49" charset="-122"/>
                <a:ea typeface="黑体" panose="02010609060101010101" pitchFamily="49" charset="-122"/>
              </a:rPr>
              <a:t>SCM</a:t>
            </a:r>
            <a:r>
              <a:rPr sz="1300" dirty="0" err="1" smtClean="0">
                <a:latin typeface="黑体" panose="02010609060101010101" pitchFamily="49" charset="-122"/>
                <a:ea typeface="黑体" panose="02010609060101010101" pitchFamily="49" charset="-122"/>
              </a:rPr>
              <a:t>大师</a:t>
            </a:r>
            <a:endParaRPr sz="1300" dirty="0">
              <a:latin typeface="黑体" panose="02010609060101010101" pitchFamily="49" charset="-122"/>
              <a:ea typeface="黑体" panose="02010609060101010101" pitchFamily="49" charset="-122"/>
            </a:endParaRPr>
          </a:p>
        </p:txBody>
      </p:sp>
      <p:sp>
        <p:nvSpPr>
          <p:cNvPr id="20" name="内容占位符 2"/>
          <p:cNvSpPr txBox="1">
            <a:spLocks/>
          </p:cNvSpPr>
          <p:nvPr/>
        </p:nvSpPr>
        <p:spPr>
          <a:xfrm>
            <a:off x="1857704" y="3029252"/>
            <a:ext cx="7928976" cy="1063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2pPr>
            <a:lvl3pPr marL="1219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4pPr>
            <a:lvl5pPr marL="21336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5F5F5F"/>
                </a:solidFill>
                <a:uFillTx/>
                <a:latin typeface="Arial"/>
                <a:ea typeface="Arial"/>
                <a:cs typeface="Arial"/>
                <a:sym typeface="Arial"/>
              </a:defRPr>
            </a:lvl9pPr>
          </a:lstStyle>
          <a:p>
            <a:pPr marL="0" indent="0" defTabSz="457200" hangingPunct="1">
              <a:lnSpc>
                <a:spcPct val="150000"/>
              </a:lnSpc>
              <a:spcBef>
                <a:spcPts val="0"/>
              </a:spcBef>
              <a:buSzTx/>
              <a:buFontTx/>
              <a:buNone/>
              <a:defRPr sz="1400" b="1">
                <a:solidFill>
                  <a:srgbClr val="000000"/>
                </a:solidFill>
              </a:defRPr>
            </a:pPr>
            <a:r>
              <a:rPr lang="en-US" altLang="zh-CN" sz="1400" b="1" dirty="0" smtClean="0">
                <a:solidFill>
                  <a:srgbClr val="000000"/>
                </a:solidFill>
              </a:rPr>
              <a:t>Prof. Dr. </a:t>
            </a:r>
            <a:r>
              <a:rPr lang="en-US" altLang="zh-CN" sz="1400" b="1" dirty="0" err="1" smtClean="0">
                <a:solidFill>
                  <a:srgbClr val="000000"/>
                </a:solidFill>
              </a:rPr>
              <a:t>Sellappan</a:t>
            </a:r>
            <a:r>
              <a:rPr lang="en-US" altLang="zh-CN" sz="1400" b="1" dirty="0" smtClean="0">
                <a:solidFill>
                  <a:srgbClr val="000000"/>
                </a:solidFill>
              </a:rPr>
              <a:t> </a:t>
            </a:r>
            <a:r>
              <a:rPr lang="en-US" altLang="zh-CN" sz="1400" b="1" dirty="0" err="1" smtClean="0">
                <a:solidFill>
                  <a:srgbClr val="000000"/>
                </a:solidFill>
              </a:rPr>
              <a:t>Palaniappan</a:t>
            </a:r>
            <a:endParaRPr lang="zh-CN" altLang="en-US" sz="1400" dirty="0" smtClean="0">
              <a:solidFill>
                <a:srgbClr val="000000"/>
              </a:solidFill>
              <a:latin typeface="PingFang SC Semibold"/>
              <a:ea typeface="PingFang SC Semibold"/>
              <a:cs typeface="PingFang SC Semibold"/>
              <a:sym typeface="PingFang SC Semibold"/>
            </a:endParaRPr>
          </a:p>
          <a:p>
            <a:pPr marL="152400" indent="-152400" defTabSz="457200" hangingPunct="1">
              <a:lnSpc>
                <a:spcPct val="150000"/>
              </a:lnSpc>
              <a:spcBef>
                <a:spcPts val="0"/>
              </a:spcBef>
              <a:buSzPct val="120000"/>
              <a:buFontTx/>
              <a:buChar char="•"/>
              <a:defRPr sz="1100">
                <a:solidFill>
                  <a:srgbClr val="000000"/>
                </a:solidFill>
              </a:defRPr>
            </a:pPr>
            <a:r>
              <a:rPr lang="zh-CN" altLang="en-US" sz="1300" dirty="0" smtClean="0">
                <a:solidFill>
                  <a:srgbClr val="000000"/>
                </a:solidFill>
              </a:rPr>
              <a:t>美国科学技术大学理学与工程学院院长、马来亚大学副教授</a:t>
            </a:r>
          </a:p>
          <a:p>
            <a:pPr marL="152400" indent="-152400" defTabSz="457200" hangingPunct="1">
              <a:lnSpc>
                <a:spcPct val="150000"/>
              </a:lnSpc>
              <a:spcBef>
                <a:spcPts val="0"/>
              </a:spcBef>
              <a:buSzPct val="120000"/>
              <a:buFontTx/>
              <a:buChar char="•"/>
              <a:defRPr sz="1100">
                <a:solidFill>
                  <a:srgbClr val="000000"/>
                </a:solidFill>
              </a:defRPr>
            </a:pPr>
            <a:r>
              <a:rPr lang="zh-CN" altLang="en-US" sz="1300" dirty="0" smtClean="0">
                <a:solidFill>
                  <a:srgbClr val="000000"/>
                </a:solidFill>
              </a:rPr>
              <a:t>匹兹堡大学的跨学科信息科学博士，伦敦大学计算机科学硕士</a:t>
            </a:r>
          </a:p>
        </p:txBody>
      </p:sp>
      <p:pic>
        <p:nvPicPr>
          <p:cNvPr id="21" name="Picture 12" descr="Picture 12"/>
          <p:cNvPicPr>
            <a:picLocks/>
          </p:cNvPicPr>
          <p:nvPr/>
        </p:nvPicPr>
        <p:blipFill>
          <a:blip r:embed="rId3">
            <a:extLst/>
          </a:blip>
          <a:stretch>
            <a:fillRect/>
          </a:stretch>
        </p:blipFill>
        <p:spPr>
          <a:xfrm>
            <a:off x="8669774" y="3008651"/>
            <a:ext cx="1075884" cy="1074399"/>
          </a:xfrm>
          <a:prstGeom prst="rect">
            <a:avLst/>
          </a:prstGeom>
          <a:ln w="12700">
            <a:miter lim="400000"/>
          </a:ln>
        </p:spPr>
      </p:pic>
      <p:pic>
        <p:nvPicPr>
          <p:cNvPr id="22" name="Picture 15" descr="Picture 15"/>
          <p:cNvPicPr>
            <a:picLocks/>
          </p:cNvPicPr>
          <p:nvPr/>
        </p:nvPicPr>
        <p:blipFill>
          <a:blip r:embed="rId4">
            <a:extLst/>
          </a:blip>
          <a:stretch>
            <a:fillRect/>
          </a:stretch>
        </p:blipFill>
        <p:spPr>
          <a:xfrm>
            <a:off x="1857704" y="4356751"/>
            <a:ext cx="1107022" cy="1120454"/>
          </a:xfrm>
          <a:prstGeom prst="rect">
            <a:avLst/>
          </a:prstGeom>
          <a:ln w="12700">
            <a:miter lim="400000"/>
          </a:ln>
        </p:spPr>
      </p:pic>
      <p:sp>
        <p:nvSpPr>
          <p:cNvPr id="23" name="内容占位符 2"/>
          <p:cNvSpPr txBox="1"/>
          <p:nvPr/>
        </p:nvSpPr>
        <p:spPr>
          <a:xfrm>
            <a:off x="3497375" y="4467996"/>
            <a:ext cx="6008989" cy="897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fontScale="92500" lnSpcReduction="20000"/>
          </a:bodyPr>
          <a:lstStyle/>
          <a:p>
            <a:pPr defTabSz="457200">
              <a:lnSpc>
                <a:spcPct val="150000"/>
              </a:lnSpc>
              <a:defRPr sz="1400" b="1">
                <a:solidFill>
                  <a:srgbClr val="000000"/>
                </a:solidFill>
              </a:defRPr>
            </a:pPr>
            <a:r>
              <a:rPr sz="1500" dirty="0" err="1"/>
              <a:t>Dr</a:t>
            </a:r>
            <a:r>
              <a:rPr sz="1500" dirty="0"/>
              <a:t> </a:t>
            </a:r>
            <a:r>
              <a:rPr sz="1500" dirty="0" err="1"/>
              <a:t>Seyed</a:t>
            </a:r>
            <a:r>
              <a:rPr sz="1500" dirty="0"/>
              <a:t> </a:t>
            </a:r>
            <a:r>
              <a:rPr sz="1500" dirty="0" err="1"/>
              <a:t>Mohammadreza</a:t>
            </a:r>
            <a:r>
              <a:rPr sz="1500" dirty="0"/>
              <a:t> </a:t>
            </a:r>
            <a:r>
              <a:rPr sz="1500" dirty="0" err="1"/>
              <a:t>Ghadiri</a:t>
            </a:r>
            <a:r>
              <a:rPr sz="1500" dirty="0"/>
              <a:t> (</a:t>
            </a:r>
            <a:r>
              <a:rPr sz="1500" dirty="0" err="1"/>
              <a:t>Dr</a:t>
            </a:r>
            <a:r>
              <a:rPr sz="1500" dirty="0"/>
              <a:t> Reza</a:t>
            </a:r>
            <a:r>
              <a:rPr sz="1500" dirty="0" smtClean="0"/>
              <a:t>)</a:t>
            </a:r>
            <a:endParaRPr lang="en-US" sz="1500" dirty="0" smtClean="0"/>
          </a:p>
          <a:p>
            <a:pPr marL="285750" indent="-285750" defTabSz="457200">
              <a:lnSpc>
                <a:spcPct val="150000"/>
              </a:lnSpc>
              <a:buFont typeface="Arial" panose="020B0604020202020204" pitchFamily="34" charset="0"/>
              <a:buChar char="•"/>
              <a:defRPr sz="1400" b="1">
                <a:solidFill>
                  <a:srgbClr val="000000"/>
                </a:solidFill>
              </a:defRPr>
            </a:pPr>
            <a:r>
              <a:rPr lang="zh-CN" altLang="en-US" b="0" dirty="0" smtClean="0"/>
              <a:t>马来西亚科技大学科学与工程学院的建筑工程管理高级讲师和程序协调员</a:t>
            </a:r>
            <a:endParaRPr lang="en-US" altLang="zh-CN" b="0" dirty="0" smtClean="0"/>
          </a:p>
          <a:p>
            <a:pPr marL="285750" indent="-285750" defTabSz="457200">
              <a:lnSpc>
                <a:spcPct val="150000"/>
              </a:lnSpc>
              <a:buFont typeface="Arial" panose="020B0604020202020204" pitchFamily="34" charset="0"/>
              <a:buChar char="•"/>
              <a:defRPr sz="1400" b="1">
                <a:solidFill>
                  <a:srgbClr val="000000"/>
                </a:solidFill>
              </a:defRPr>
            </a:pPr>
            <a:r>
              <a:rPr lang="zh-CN" altLang="en-US" dirty="0" smtClean="0"/>
              <a:t>马来西亚普特拉大学</a:t>
            </a:r>
            <a:r>
              <a:rPr lang="en-US" altLang="zh-CN" dirty="0" smtClean="0"/>
              <a:t>(USM</a:t>
            </a:r>
            <a:r>
              <a:rPr lang="zh-CN" altLang="en-US" dirty="0" smtClean="0"/>
              <a:t>）在抗震耗能系统结构工程的博士</a:t>
            </a:r>
            <a:endParaRPr dirty="0"/>
          </a:p>
        </p:txBody>
      </p:sp>
      <p:sp>
        <p:nvSpPr>
          <p:cNvPr id="24" name="内容占位符 2"/>
          <p:cNvSpPr txBox="1"/>
          <p:nvPr/>
        </p:nvSpPr>
        <p:spPr>
          <a:xfrm>
            <a:off x="1857704" y="5477205"/>
            <a:ext cx="7187822" cy="11532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pPr defTabSz="457200">
              <a:lnSpc>
                <a:spcPct val="150000"/>
              </a:lnSpc>
              <a:defRPr sz="1400" b="1">
                <a:solidFill>
                  <a:srgbClr val="000000"/>
                </a:solidFill>
              </a:defRPr>
            </a:pPr>
            <a:r>
              <a:rPr dirty="0" err="1"/>
              <a:t>Dr</a:t>
            </a:r>
            <a:r>
              <a:rPr dirty="0"/>
              <a:t> </a:t>
            </a:r>
            <a:r>
              <a:rPr dirty="0" err="1"/>
              <a:t>Khashayar</a:t>
            </a:r>
            <a:r>
              <a:rPr dirty="0"/>
              <a:t> </a:t>
            </a:r>
            <a:r>
              <a:rPr dirty="0" err="1"/>
              <a:t>Yazdani</a:t>
            </a:r>
            <a:endParaRPr b="0" dirty="0">
              <a:latin typeface="PingFang SC Semibold"/>
              <a:ea typeface="PingFang SC Semibold"/>
              <a:cs typeface="PingFang SC Semibold"/>
              <a:sym typeface="PingFang SC Semibold"/>
            </a:endParaRPr>
          </a:p>
          <a:p>
            <a:pPr marL="152400" indent="-152400" defTabSz="457200">
              <a:lnSpc>
                <a:spcPct val="150000"/>
              </a:lnSpc>
              <a:buSzPct val="120000"/>
              <a:buChar char="•"/>
              <a:defRPr sz="1100">
                <a:solidFill>
                  <a:srgbClr val="000000"/>
                </a:solidFill>
              </a:defRPr>
            </a:pPr>
            <a:r>
              <a:rPr sz="1300" dirty="0" err="1" smtClean="0"/>
              <a:t>马来西亚科技大学系统工程管理项目协调员</a:t>
            </a:r>
            <a:endParaRPr sz="1300" dirty="0"/>
          </a:p>
          <a:p>
            <a:pPr marL="152400" indent="-152400" defTabSz="457200">
              <a:lnSpc>
                <a:spcPct val="150000"/>
              </a:lnSpc>
              <a:buSzPct val="120000"/>
              <a:buChar char="•"/>
              <a:defRPr sz="1100">
                <a:solidFill>
                  <a:srgbClr val="000000"/>
                </a:solidFill>
              </a:defRPr>
            </a:pPr>
            <a:r>
              <a:rPr sz="1300" dirty="0" err="1" smtClean="0"/>
              <a:t>Azad</a:t>
            </a:r>
            <a:r>
              <a:rPr sz="1300" dirty="0" err="1"/>
              <a:t>大学管理系讲师，同时还在Bojnurd大学，Payam</a:t>
            </a:r>
            <a:r>
              <a:rPr sz="1300" dirty="0"/>
              <a:t> </a:t>
            </a:r>
            <a:r>
              <a:rPr sz="1300" dirty="0" err="1"/>
              <a:t>Noor</a:t>
            </a:r>
            <a:r>
              <a:rPr sz="1300" dirty="0" err="1" smtClean="0"/>
              <a:t>大学和工业管理学院</a:t>
            </a:r>
            <a:r>
              <a:rPr lang="zh-CN" altLang="en-US" sz="1300" dirty="0" smtClean="0"/>
              <a:t>授课</a:t>
            </a:r>
            <a:endParaRPr sz="1300" dirty="0"/>
          </a:p>
        </p:txBody>
      </p:sp>
      <p:pic>
        <p:nvPicPr>
          <p:cNvPr id="25" name="Picture 16" descr="Picture 16"/>
          <p:cNvPicPr>
            <a:picLocks/>
          </p:cNvPicPr>
          <p:nvPr/>
        </p:nvPicPr>
        <p:blipFill>
          <a:blip r:embed="rId5">
            <a:extLst/>
          </a:blip>
          <a:stretch>
            <a:fillRect/>
          </a:stretch>
        </p:blipFill>
        <p:spPr>
          <a:xfrm>
            <a:off x="8669774" y="5516922"/>
            <a:ext cx="1128759" cy="1014991"/>
          </a:xfrm>
          <a:prstGeom prst="rect">
            <a:avLst/>
          </a:prstGeom>
          <a:ln w="12700">
            <a:miter lim="400000"/>
          </a:ln>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7716" y="258250"/>
            <a:ext cx="2591538" cy="859809"/>
          </a:xfrm>
          <a:prstGeom prst="rect">
            <a:avLst/>
          </a:prstGeom>
        </p:spPr>
      </p:pic>
      <p:pic>
        <p:nvPicPr>
          <p:cNvPr id="14" name="图片 13"/>
          <p:cNvPicPr>
            <a:picLocks noChangeAspect="1"/>
          </p:cNvPicPr>
          <p:nvPr/>
        </p:nvPicPr>
        <p:blipFill>
          <a:blip r:embed="rId7"/>
          <a:stretch>
            <a:fillRect/>
          </a:stretch>
        </p:blipFill>
        <p:spPr>
          <a:xfrm>
            <a:off x="1757134" y="1574733"/>
            <a:ext cx="1027010" cy="1398896"/>
          </a:xfrm>
          <a:prstGeom prst="rect">
            <a:avLst/>
          </a:prstGeom>
        </p:spPr>
      </p:pic>
    </p:spTree>
    <p:extLst>
      <p:ext uri="{BB962C8B-B14F-4D97-AF65-F5344CB8AC3E}">
        <p14:creationId xmlns:p14="http://schemas.microsoft.com/office/powerpoint/2010/main" val="78352982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rgbClr val="5F5F5F"/>
      </a:dk1>
      <a:lt1>
        <a:srgbClr val="E9F5FD"/>
      </a:lt1>
      <a:dk2>
        <a:srgbClr val="A7A7A7"/>
      </a:dk2>
      <a:lt2>
        <a:srgbClr val="535353"/>
      </a:lt2>
      <a:accent1>
        <a:srgbClr val="00B0E2"/>
      </a:accent1>
      <a:accent2>
        <a:srgbClr val="00C381"/>
      </a:accent2>
      <a:accent3>
        <a:srgbClr val="9DD458"/>
      </a:accent3>
      <a:accent4>
        <a:srgbClr val="EED255"/>
      </a:accent4>
      <a:accent5>
        <a:srgbClr val="FD8B5A"/>
      </a:accent5>
      <a:accent6>
        <a:srgbClr val="E96678"/>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00B0E2"/>
      </a:accent1>
      <a:accent2>
        <a:srgbClr val="00C381"/>
      </a:accent2>
      <a:accent3>
        <a:srgbClr val="9DD458"/>
      </a:accent3>
      <a:accent4>
        <a:srgbClr val="EED255"/>
      </a:accent4>
      <a:accent5>
        <a:srgbClr val="FD8B5A"/>
      </a:accent5>
      <a:accent6>
        <a:srgbClr val="E96678"/>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F5F5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381</TotalTime>
  <Words>809</Words>
  <Application>Microsoft Office PowerPoint</Application>
  <PresentationFormat>宽屏</PresentationFormat>
  <Paragraphs>87</Paragraphs>
  <Slides>13</Slides>
  <Notes>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Arial Unicode MS</vt:lpstr>
      <vt:lpstr>PingFang SC Semibold</vt:lpstr>
      <vt:lpstr>Roboto</vt:lpstr>
      <vt:lpstr>等线</vt:lpstr>
      <vt:lpstr>黑体</vt:lpstr>
      <vt:lpstr>宋体</vt:lpstr>
      <vt:lpstr>微软雅黑</vt:lpstr>
      <vt:lpstr>微软雅黑 Light</vt:lpstr>
      <vt:lpstr>Arial</vt:lpstr>
      <vt:lpstr>Calibri</vt:lpstr>
      <vt:lpstr>Calibri Light</vt:lpstr>
      <vt:lpstr>Wingdings</vt:lpstr>
      <vt:lpstr>Office 主题</vt:lpstr>
      <vt:lpstr>  Malaysia University of Science and Technology（MUST） 马来西亚科技大学</vt:lpstr>
      <vt:lpstr>学校介绍  About MUST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Malaysia University of Science and Technology（MUST） 马来西亚科技大学</dc:title>
  <dc:creator>Cherrie</dc:creator>
  <cp:lastModifiedBy>Cherrie Chan</cp:lastModifiedBy>
  <cp:revision>52</cp:revision>
  <cp:lastPrinted>2021-05-31T08:46:03Z</cp:lastPrinted>
  <dcterms:modified xsi:type="dcterms:W3CDTF">2021-05-31T09:03:54Z</dcterms:modified>
</cp:coreProperties>
</file>