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8" r:id="rId2"/>
    <p:sldId id="260" r:id="rId3"/>
    <p:sldId id="262" r:id="rId4"/>
    <p:sldId id="594" r:id="rId5"/>
    <p:sldId id="299" r:id="rId6"/>
    <p:sldId id="269" r:id="rId7"/>
    <p:sldId id="270" r:id="rId8"/>
    <p:sldId id="595" r:id="rId9"/>
    <p:sldId id="608" r:id="rId10"/>
    <p:sldId id="301" r:id="rId11"/>
    <p:sldId id="276" r:id="rId12"/>
    <p:sldId id="609" r:id="rId13"/>
    <p:sldId id="268" r:id="rId14"/>
    <p:sldId id="290" r:id="rId15"/>
    <p:sldId id="300" r:id="rId16"/>
    <p:sldId id="287" r:id="rId17"/>
    <p:sldId id="618" r:id="rId18"/>
    <p:sldId id="282" r:id="rId19"/>
    <p:sldId id="302"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3">
          <p15:clr>
            <a:srgbClr val="A4A3A4"/>
          </p15:clr>
        </p15:guide>
        <p15:guide id="2" pos="30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A946"/>
    <a:srgbClr val="EE8829"/>
    <a:srgbClr val="0C00FF"/>
    <a:srgbClr val="FF9F1B"/>
    <a:srgbClr val="595959"/>
    <a:srgbClr val="404040"/>
    <a:srgbClr val="9AC0C3"/>
    <a:srgbClr val="121212"/>
    <a:srgbClr val="476280"/>
    <a:srgbClr val="393C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39" autoAdjust="0"/>
    <p:restoredTop sz="94660"/>
  </p:normalViewPr>
  <p:slideViewPr>
    <p:cSldViewPr snapToGrid="0" showGuides="1">
      <p:cViewPr varScale="1">
        <p:scale>
          <a:sx n="112" d="100"/>
          <a:sy n="112" d="100"/>
        </p:scale>
        <p:origin x="78" y="102"/>
      </p:cViewPr>
      <p:guideLst>
        <p:guide orient="horz" pos="2173"/>
        <p:guide pos="302"/>
      </p:guideLst>
    </p:cSldViewPr>
  </p:slideViewPr>
  <p:notesTextViewPr>
    <p:cViewPr>
      <p:scale>
        <a:sx n="1" d="1"/>
        <a:sy n="1" d="1"/>
      </p:scale>
      <p:origin x="0" y="0"/>
    </p:cViewPr>
  </p:notesTextViewPr>
  <p:sorterViewPr>
    <p:cViewPr>
      <p:scale>
        <a:sx n="100" d="100"/>
        <a:sy n="100" d="100"/>
      </p:scale>
      <p:origin x="0" y="-802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2017DB-0039-4093-B60F-A75BE5BB4518}" type="datetimeFigureOut">
              <a:rPr lang="zh-CN" altLang="en-US" smtClean="0"/>
              <a:t>2021-02-01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8CE6C3-080E-4649-A79A-F66C1042874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4" name="Shape 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410201" y="-1"/>
            <a:ext cx="6781799" cy="6858000"/>
          </a:xfrm>
          <a:custGeom>
            <a:avLst/>
            <a:gdLst>
              <a:gd name="connsiteX0" fmla="*/ 3163663 w 6781799"/>
              <a:gd name="connsiteY0" fmla="*/ 0 h 6858000"/>
              <a:gd name="connsiteX1" fmla="*/ 6781799 w 6781799"/>
              <a:gd name="connsiteY1" fmla="*/ 0 h 6858000"/>
              <a:gd name="connsiteX2" fmla="*/ 6781799 w 6781799"/>
              <a:gd name="connsiteY2" fmla="*/ 6858000 h 6858000"/>
              <a:gd name="connsiteX3" fmla="*/ 0 w 6781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81799" h="6858000">
                <a:moveTo>
                  <a:pt x="3163663" y="0"/>
                </a:moveTo>
                <a:lnTo>
                  <a:pt x="6781799" y="0"/>
                </a:lnTo>
                <a:lnTo>
                  <a:pt x="6781799" y="6858000"/>
                </a:lnTo>
                <a:lnTo>
                  <a:pt x="0" y="6858000"/>
                </a:lnTo>
                <a:close/>
              </a:path>
            </a:pathLst>
          </a:custGeom>
        </p:spPr>
        <p:txBody>
          <a:bodyPr wrap="square">
            <a:noAutofit/>
          </a:body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398076" y="-878668"/>
            <a:ext cx="4449078" cy="6142211"/>
          </a:xfrm>
          <a:custGeom>
            <a:avLst/>
            <a:gdLst>
              <a:gd name="connsiteX0" fmla="*/ 9355 w 4449078"/>
              <a:gd name="connsiteY0" fmla="*/ 0 h 6142211"/>
              <a:gd name="connsiteX1" fmla="*/ 4442841 w 4449078"/>
              <a:gd name="connsiteY1" fmla="*/ 0 h 6142211"/>
              <a:gd name="connsiteX2" fmla="*/ 4449078 w 4449078"/>
              <a:gd name="connsiteY2" fmla="*/ 6859 h 6142211"/>
              <a:gd name="connsiteX3" fmla="*/ 4445959 w 4449078"/>
              <a:gd name="connsiteY3" fmla="*/ 6135352 h 6142211"/>
              <a:gd name="connsiteX4" fmla="*/ 4439723 w 4449078"/>
              <a:gd name="connsiteY4" fmla="*/ 6142211 h 6142211"/>
              <a:gd name="connsiteX5" fmla="*/ 6236 w 4449078"/>
              <a:gd name="connsiteY5" fmla="*/ 6142211 h 6142211"/>
              <a:gd name="connsiteX6" fmla="*/ 0 w 4449078"/>
              <a:gd name="connsiteY6" fmla="*/ 6135352 h 6142211"/>
              <a:gd name="connsiteX7" fmla="*/ 3118 w 4449078"/>
              <a:gd name="connsiteY7" fmla="*/ 6859 h 6142211"/>
              <a:gd name="connsiteX8" fmla="*/ 9355 w 4449078"/>
              <a:gd name="connsiteY8" fmla="*/ 0 h 61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078" h="6142211">
                <a:moveTo>
                  <a:pt x="9355" y="0"/>
                </a:moveTo>
                <a:cubicBezTo>
                  <a:pt x="4442841" y="0"/>
                  <a:pt x="4442841" y="0"/>
                  <a:pt x="4442841" y="0"/>
                </a:cubicBezTo>
                <a:cubicBezTo>
                  <a:pt x="4445959" y="0"/>
                  <a:pt x="4449078" y="3429"/>
                  <a:pt x="4449078" y="6859"/>
                </a:cubicBezTo>
                <a:lnTo>
                  <a:pt x="4445959" y="6135352"/>
                </a:lnTo>
                <a:cubicBezTo>
                  <a:pt x="4445959" y="6138781"/>
                  <a:pt x="4442841" y="6142211"/>
                  <a:pt x="4439723" y="6142211"/>
                </a:cubicBezTo>
                <a:cubicBezTo>
                  <a:pt x="6236" y="6142211"/>
                  <a:pt x="6236" y="6142211"/>
                  <a:pt x="6236" y="6142211"/>
                </a:cubicBezTo>
                <a:cubicBezTo>
                  <a:pt x="3118" y="6142211"/>
                  <a:pt x="0" y="6138781"/>
                  <a:pt x="0" y="6135352"/>
                </a:cubicBezTo>
                <a:cubicBezTo>
                  <a:pt x="3118" y="6859"/>
                  <a:pt x="3118" y="6859"/>
                  <a:pt x="3118" y="6859"/>
                </a:cubicBezTo>
                <a:cubicBezTo>
                  <a:pt x="3118" y="3429"/>
                  <a:pt x="6236" y="0"/>
                  <a:pt x="9355" y="0"/>
                </a:cubicBezTo>
                <a:close/>
              </a:path>
            </a:pathLst>
          </a:custGeom>
        </p:spPr>
        <p:txBody>
          <a:bodyPr wrap="square">
            <a:noAutofit/>
          </a:body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647461" y="2286530"/>
            <a:ext cx="2068012" cy="2398892"/>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4622156" y="1776318"/>
            <a:ext cx="2947686" cy="3419316"/>
          </a:xfrm>
          <a:custGeom>
            <a:avLst/>
            <a:gdLst>
              <a:gd name="connsiteX0" fmla="*/ 1473843 w 2947686"/>
              <a:gd name="connsiteY0" fmla="*/ 0 h 3419316"/>
              <a:gd name="connsiteX1" fmla="*/ 2947686 w 2947686"/>
              <a:gd name="connsiteY1" fmla="*/ 736922 h 3419316"/>
              <a:gd name="connsiteX2" fmla="*/ 2947686 w 2947686"/>
              <a:gd name="connsiteY2" fmla="*/ 2682394 h 3419316"/>
              <a:gd name="connsiteX3" fmla="*/ 1473843 w 2947686"/>
              <a:gd name="connsiteY3" fmla="*/ 3419316 h 3419316"/>
              <a:gd name="connsiteX4" fmla="*/ 0 w 2947686"/>
              <a:gd name="connsiteY4" fmla="*/ 2682394 h 3419316"/>
              <a:gd name="connsiteX5" fmla="*/ 0 w 2947686"/>
              <a:gd name="connsiteY5" fmla="*/ 736922 h 341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7686" h="3419316">
                <a:moveTo>
                  <a:pt x="1473843" y="0"/>
                </a:moveTo>
                <a:lnTo>
                  <a:pt x="2947686" y="736922"/>
                </a:lnTo>
                <a:lnTo>
                  <a:pt x="2947686" y="2682394"/>
                </a:lnTo>
                <a:lnTo>
                  <a:pt x="1473843" y="3419316"/>
                </a:lnTo>
                <a:lnTo>
                  <a:pt x="0" y="2682394"/>
                </a:lnTo>
                <a:lnTo>
                  <a:pt x="0" y="736922"/>
                </a:ln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8476524" y="2286530"/>
            <a:ext cx="2068012" cy="2398892"/>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oAutofit/>
          </a:body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4" name="Date Placeholder 3"/>
          <p:cNvSpPr>
            <a:spLocks noGrp="1"/>
          </p:cNvSpPr>
          <p:nvPr>
            <p:ph type="dt" sz="half" idx="10"/>
          </p:nvPr>
        </p:nvSpPr>
        <p:spPr/>
        <p:txBody>
          <a:bodyPr/>
          <a:lstStyle/>
          <a:p>
            <a:fld id="{92D79A66-49CB-4A06-9C17-CC49CB8E9FC3}" type="datetimeFigureOut">
              <a:rPr lang="en-US" smtClean="0"/>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4FF16B-7F2B-4158-B6AA-7513ED337FE0}"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1"/>
            <a:ext cx="12191999" cy="3022599"/>
          </a:xfrm>
          <a:custGeom>
            <a:avLst/>
            <a:gdLst>
              <a:gd name="connsiteX0" fmla="*/ 0 w 12191999"/>
              <a:gd name="connsiteY0" fmla="*/ 0 h 3022599"/>
              <a:gd name="connsiteX1" fmla="*/ 12191999 w 12191999"/>
              <a:gd name="connsiteY1" fmla="*/ 0 h 3022599"/>
              <a:gd name="connsiteX2" fmla="*/ 12191999 w 12191999"/>
              <a:gd name="connsiteY2" fmla="*/ 3022599 h 3022599"/>
              <a:gd name="connsiteX3" fmla="*/ 0 w 12191999"/>
              <a:gd name="connsiteY3" fmla="*/ 3022599 h 3022599"/>
            </a:gdLst>
            <a:ahLst/>
            <a:cxnLst>
              <a:cxn ang="0">
                <a:pos x="connsiteX0" y="connsiteY0"/>
              </a:cxn>
              <a:cxn ang="0">
                <a:pos x="connsiteX1" y="connsiteY1"/>
              </a:cxn>
              <a:cxn ang="0">
                <a:pos x="connsiteX2" y="connsiteY2"/>
              </a:cxn>
              <a:cxn ang="0">
                <a:pos x="connsiteX3" y="connsiteY3"/>
              </a:cxn>
            </a:cxnLst>
            <a:rect l="l" t="t" r="r" b="b"/>
            <a:pathLst>
              <a:path w="12191999" h="3022599">
                <a:moveTo>
                  <a:pt x="0" y="0"/>
                </a:moveTo>
                <a:lnTo>
                  <a:pt x="12191999" y="0"/>
                </a:lnTo>
                <a:lnTo>
                  <a:pt x="12191999" y="3022599"/>
                </a:lnTo>
                <a:lnTo>
                  <a:pt x="0" y="3022599"/>
                </a:lnTo>
                <a:close/>
              </a:path>
            </a:pathLst>
          </a:custGeom>
        </p:spPr>
        <p:txBody>
          <a:bodyPr wrap="square">
            <a:noAutofit/>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46667" y="214460"/>
            <a:ext cx="7946796" cy="6429081"/>
          </a:xfrm>
          <a:custGeom>
            <a:avLst/>
            <a:gdLst>
              <a:gd name="connsiteX0" fmla="*/ 0 w 7946796"/>
              <a:gd name="connsiteY0" fmla="*/ 0 h 6429081"/>
              <a:gd name="connsiteX1" fmla="*/ 7946796 w 7946796"/>
              <a:gd name="connsiteY1" fmla="*/ 0 h 6429081"/>
              <a:gd name="connsiteX2" fmla="*/ 7946796 w 7946796"/>
              <a:gd name="connsiteY2" fmla="*/ 6429081 h 6429081"/>
              <a:gd name="connsiteX3" fmla="*/ 0 w 7946796"/>
              <a:gd name="connsiteY3" fmla="*/ 6429081 h 6429081"/>
            </a:gdLst>
            <a:ahLst/>
            <a:cxnLst>
              <a:cxn ang="0">
                <a:pos x="connsiteX0" y="connsiteY0"/>
              </a:cxn>
              <a:cxn ang="0">
                <a:pos x="connsiteX1" y="connsiteY1"/>
              </a:cxn>
              <a:cxn ang="0">
                <a:pos x="connsiteX2" y="connsiteY2"/>
              </a:cxn>
              <a:cxn ang="0">
                <a:pos x="connsiteX3" y="connsiteY3"/>
              </a:cxn>
            </a:cxnLst>
            <a:rect l="l" t="t" r="r" b="b"/>
            <a:pathLst>
              <a:path w="7946796" h="6429081">
                <a:moveTo>
                  <a:pt x="0" y="0"/>
                </a:moveTo>
                <a:lnTo>
                  <a:pt x="7946796" y="0"/>
                </a:lnTo>
                <a:lnTo>
                  <a:pt x="7946796" y="6429081"/>
                </a:lnTo>
                <a:lnTo>
                  <a:pt x="0" y="6429081"/>
                </a:lnTo>
                <a:close/>
              </a:path>
            </a:pathLst>
          </a:custGeom>
        </p:spPr>
        <p:txBody>
          <a:bodyPr wrap="square">
            <a:noAutofit/>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3874416" y="-1"/>
            <a:ext cx="2564091" cy="6858000"/>
          </a:xfrm>
          <a:custGeom>
            <a:avLst/>
            <a:gdLst>
              <a:gd name="connsiteX0" fmla="*/ 0 w 2564091"/>
              <a:gd name="connsiteY0" fmla="*/ 0 h 6858000"/>
              <a:gd name="connsiteX1" fmla="*/ 2564091 w 2564091"/>
              <a:gd name="connsiteY1" fmla="*/ 0 h 6858000"/>
              <a:gd name="connsiteX2" fmla="*/ 2564091 w 2564091"/>
              <a:gd name="connsiteY2" fmla="*/ 6858000 h 6858000"/>
              <a:gd name="connsiteX3" fmla="*/ 0 w 25640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64091" h="6858000">
                <a:moveTo>
                  <a:pt x="0" y="0"/>
                </a:moveTo>
                <a:lnTo>
                  <a:pt x="2564091" y="0"/>
                </a:lnTo>
                <a:lnTo>
                  <a:pt x="2564091" y="6858000"/>
                </a:lnTo>
                <a:lnTo>
                  <a:pt x="0" y="6858000"/>
                </a:lnTo>
                <a:close/>
              </a:path>
            </a:pathLst>
          </a:custGeom>
        </p:spPr>
        <p:txBody>
          <a:bodyPr wrap="square">
            <a:noAutofit/>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Picture Placeholder 10"/>
          <p:cNvSpPr>
            <a:spLocks noGrp="1"/>
          </p:cNvSpPr>
          <p:nvPr>
            <p:ph type="pic" sz="quarter" idx="10"/>
          </p:nvPr>
        </p:nvSpPr>
        <p:spPr>
          <a:xfrm>
            <a:off x="7362683" y="-1"/>
            <a:ext cx="2564091" cy="6858000"/>
          </a:xfrm>
          <a:custGeom>
            <a:avLst/>
            <a:gdLst>
              <a:gd name="connsiteX0" fmla="*/ 0 w 2564091"/>
              <a:gd name="connsiteY0" fmla="*/ 0 h 6858000"/>
              <a:gd name="connsiteX1" fmla="*/ 2564091 w 2564091"/>
              <a:gd name="connsiteY1" fmla="*/ 0 h 6858000"/>
              <a:gd name="connsiteX2" fmla="*/ 2564091 w 2564091"/>
              <a:gd name="connsiteY2" fmla="*/ 6858000 h 6858000"/>
              <a:gd name="connsiteX3" fmla="*/ 0 w 25640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64091" h="6858000">
                <a:moveTo>
                  <a:pt x="0" y="0"/>
                </a:moveTo>
                <a:lnTo>
                  <a:pt x="2564091" y="0"/>
                </a:lnTo>
                <a:lnTo>
                  <a:pt x="2564091" y="6858000"/>
                </a:lnTo>
                <a:lnTo>
                  <a:pt x="0" y="6858000"/>
                </a:lnTo>
                <a:close/>
              </a:path>
            </a:pathLst>
          </a:custGeom>
        </p:spPr>
        <p:txBody>
          <a:bodyPr wrap="square">
            <a:noAutofit/>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95999" y="-1"/>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1"/>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3371144" y="-2398036"/>
            <a:ext cx="4790629" cy="4790629"/>
          </a:xfrm>
          <a:custGeom>
            <a:avLst/>
            <a:gdLst>
              <a:gd name="connsiteX0" fmla="*/ 2395314 w 4790629"/>
              <a:gd name="connsiteY0" fmla="*/ 0 h 4790629"/>
              <a:gd name="connsiteX1" fmla="*/ 4790629 w 4790629"/>
              <a:gd name="connsiteY1" fmla="*/ 2395315 h 4790629"/>
              <a:gd name="connsiteX2" fmla="*/ 2395314 w 4790629"/>
              <a:gd name="connsiteY2" fmla="*/ 4790629 h 4790629"/>
              <a:gd name="connsiteX3" fmla="*/ 0 w 4790629"/>
              <a:gd name="connsiteY3" fmla="*/ 2395315 h 4790629"/>
            </a:gdLst>
            <a:ahLst/>
            <a:cxnLst>
              <a:cxn ang="0">
                <a:pos x="connsiteX0" y="connsiteY0"/>
              </a:cxn>
              <a:cxn ang="0">
                <a:pos x="connsiteX1" y="connsiteY1"/>
              </a:cxn>
              <a:cxn ang="0">
                <a:pos x="connsiteX2" y="connsiteY2"/>
              </a:cxn>
              <a:cxn ang="0">
                <a:pos x="connsiteX3" y="connsiteY3"/>
              </a:cxn>
            </a:cxnLst>
            <a:rect l="l" t="t" r="r" b="b"/>
            <a:pathLst>
              <a:path w="4790629" h="4790629">
                <a:moveTo>
                  <a:pt x="2395314" y="0"/>
                </a:moveTo>
                <a:lnTo>
                  <a:pt x="4790629" y="2395315"/>
                </a:lnTo>
                <a:lnTo>
                  <a:pt x="2395314" y="4790629"/>
                </a:lnTo>
                <a:lnTo>
                  <a:pt x="0" y="2395315"/>
                </a:lnTo>
                <a:close/>
              </a:path>
            </a:pathLst>
          </a:custGeom>
        </p:spPr>
        <p:txBody>
          <a:bodyPr wrap="square">
            <a:noAutofit/>
          </a:bodyPr>
          <a:lstStyle/>
          <a:p>
            <a:endParaRPr lang="en-US"/>
          </a:p>
        </p:txBody>
      </p:sp>
      <p:sp>
        <p:nvSpPr>
          <p:cNvPr id="19" name="Picture Placeholder 18"/>
          <p:cNvSpPr>
            <a:spLocks noGrp="1"/>
          </p:cNvSpPr>
          <p:nvPr>
            <p:ph type="pic" sz="quarter" idx="11"/>
          </p:nvPr>
        </p:nvSpPr>
        <p:spPr>
          <a:xfrm>
            <a:off x="6121319" y="352140"/>
            <a:ext cx="4790629" cy="4790629"/>
          </a:xfrm>
          <a:custGeom>
            <a:avLst/>
            <a:gdLst>
              <a:gd name="connsiteX0" fmla="*/ 2395315 w 4790629"/>
              <a:gd name="connsiteY0" fmla="*/ 0 h 4790629"/>
              <a:gd name="connsiteX1" fmla="*/ 4790629 w 4790629"/>
              <a:gd name="connsiteY1" fmla="*/ 2395315 h 4790629"/>
              <a:gd name="connsiteX2" fmla="*/ 2395315 w 4790629"/>
              <a:gd name="connsiteY2" fmla="*/ 4790629 h 4790629"/>
              <a:gd name="connsiteX3" fmla="*/ 0 w 4790629"/>
              <a:gd name="connsiteY3" fmla="*/ 2395315 h 4790629"/>
            </a:gdLst>
            <a:ahLst/>
            <a:cxnLst>
              <a:cxn ang="0">
                <a:pos x="connsiteX0" y="connsiteY0"/>
              </a:cxn>
              <a:cxn ang="0">
                <a:pos x="connsiteX1" y="connsiteY1"/>
              </a:cxn>
              <a:cxn ang="0">
                <a:pos x="connsiteX2" y="connsiteY2"/>
              </a:cxn>
              <a:cxn ang="0">
                <a:pos x="connsiteX3" y="connsiteY3"/>
              </a:cxn>
            </a:cxnLst>
            <a:rect l="l" t="t" r="r" b="b"/>
            <a:pathLst>
              <a:path w="4790629" h="4790629">
                <a:moveTo>
                  <a:pt x="2395315" y="0"/>
                </a:moveTo>
                <a:lnTo>
                  <a:pt x="4790629" y="2395315"/>
                </a:lnTo>
                <a:lnTo>
                  <a:pt x="2395315" y="4790629"/>
                </a:lnTo>
                <a:lnTo>
                  <a:pt x="0" y="2395315"/>
                </a:lnTo>
                <a:close/>
              </a:path>
            </a:pathLst>
          </a:custGeom>
        </p:spPr>
        <p:txBody>
          <a:bodyPr wrap="square">
            <a:noAutofit/>
          </a:bodyPr>
          <a:lstStyle/>
          <a:p>
            <a:endParaRPr lang="en-US"/>
          </a:p>
        </p:txBody>
      </p:sp>
      <p:sp>
        <p:nvSpPr>
          <p:cNvPr id="20" name="Picture Placeholder 19"/>
          <p:cNvSpPr>
            <a:spLocks noGrp="1"/>
          </p:cNvSpPr>
          <p:nvPr>
            <p:ph type="pic" sz="quarter" idx="12"/>
          </p:nvPr>
        </p:nvSpPr>
        <p:spPr>
          <a:xfrm>
            <a:off x="8871494" y="-2398035"/>
            <a:ext cx="4790629" cy="4790629"/>
          </a:xfrm>
          <a:custGeom>
            <a:avLst/>
            <a:gdLst>
              <a:gd name="connsiteX0" fmla="*/ 2395314 w 4790629"/>
              <a:gd name="connsiteY0" fmla="*/ 0 h 4790629"/>
              <a:gd name="connsiteX1" fmla="*/ 4790629 w 4790629"/>
              <a:gd name="connsiteY1" fmla="*/ 2395315 h 4790629"/>
              <a:gd name="connsiteX2" fmla="*/ 2395314 w 4790629"/>
              <a:gd name="connsiteY2" fmla="*/ 4790629 h 4790629"/>
              <a:gd name="connsiteX3" fmla="*/ 0 w 4790629"/>
              <a:gd name="connsiteY3" fmla="*/ 2395315 h 4790629"/>
            </a:gdLst>
            <a:ahLst/>
            <a:cxnLst>
              <a:cxn ang="0">
                <a:pos x="connsiteX0" y="connsiteY0"/>
              </a:cxn>
              <a:cxn ang="0">
                <a:pos x="connsiteX1" y="connsiteY1"/>
              </a:cxn>
              <a:cxn ang="0">
                <a:pos x="connsiteX2" y="connsiteY2"/>
              </a:cxn>
              <a:cxn ang="0">
                <a:pos x="connsiteX3" y="connsiteY3"/>
              </a:cxn>
            </a:cxnLst>
            <a:rect l="l" t="t" r="r" b="b"/>
            <a:pathLst>
              <a:path w="4790629" h="4790629">
                <a:moveTo>
                  <a:pt x="2395314" y="0"/>
                </a:moveTo>
                <a:lnTo>
                  <a:pt x="4790629" y="2395315"/>
                </a:lnTo>
                <a:lnTo>
                  <a:pt x="2395314" y="4790629"/>
                </a:lnTo>
                <a:lnTo>
                  <a:pt x="0" y="2395315"/>
                </a:lnTo>
                <a:close/>
              </a:path>
            </a:pathLst>
          </a:custGeom>
        </p:spPr>
        <p:txBody>
          <a:bodyPr wrap="square">
            <a:noAutofit/>
          </a:bodyPr>
          <a:lstStyle/>
          <a:p>
            <a:endParaRPr lang="en-US"/>
          </a:p>
        </p:txBody>
      </p:sp>
      <p:sp>
        <p:nvSpPr>
          <p:cNvPr id="21" name="Picture Placeholder 20"/>
          <p:cNvSpPr>
            <a:spLocks noGrp="1"/>
          </p:cNvSpPr>
          <p:nvPr>
            <p:ph type="pic" sz="quarter" idx="13"/>
          </p:nvPr>
        </p:nvSpPr>
        <p:spPr>
          <a:xfrm>
            <a:off x="11621672" y="352139"/>
            <a:ext cx="4790629" cy="4790629"/>
          </a:xfrm>
          <a:custGeom>
            <a:avLst/>
            <a:gdLst>
              <a:gd name="connsiteX0" fmla="*/ 2395314 w 4790629"/>
              <a:gd name="connsiteY0" fmla="*/ 0 h 4790629"/>
              <a:gd name="connsiteX1" fmla="*/ 4790629 w 4790629"/>
              <a:gd name="connsiteY1" fmla="*/ 2395315 h 4790629"/>
              <a:gd name="connsiteX2" fmla="*/ 2395314 w 4790629"/>
              <a:gd name="connsiteY2" fmla="*/ 4790629 h 4790629"/>
              <a:gd name="connsiteX3" fmla="*/ 0 w 4790629"/>
              <a:gd name="connsiteY3" fmla="*/ 2395315 h 4790629"/>
            </a:gdLst>
            <a:ahLst/>
            <a:cxnLst>
              <a:cxn ang="0">
                <a:pos x="connsiteX0" y="connsiteY0"/>
              </a:cxn>
              <a:cxn ang="0">
                <a:pos x="connsiteX1" y="connsiteY1"/>
              </a:cxn>
              <a:cxn ang="0">
                <a:pos x="connsiteX2" y="connsiteY2"/>
              </a:cxn>
              <a:cxn ang="0">
                <a:pos x="connsiteX3" y="connsiteY3"/>
              </a:cxn>
            </a:cxnLst>
            <a:rect l="l" t="t" r="r" b="b"/>
            <a:pathLst>
              <a:path w="4790629" h="4790629">
                <a:moveTo>
                  <a:pt x="2395314" y="0"/>
                </a:moveTo>
                <a:lnTo>
                  <a:pt x="4790629" y="2395315"/>
                </a:lnTo>
                <a:lnTo>
                  <a:pt x="2395314" y="4790629"/>
                </a:lnTo>
                <a:lnTo>
                  <a:pt x="0" y="2395315"/>
                </a:lnTo>
                <a:close/>
              </a:path>
            </a:pathLst>
          </a:custGeom>
        </p:spPr>
        <p:txBody>
          <a:bodyPr wrap="square">
            <a:noAutofit/>
          </a:bodyPr>
          <a:lstStyle/>
          <a:p>
            <a:endParaRPr lang="en-US"/>
          </a:p>
        </p:txBody>
      </p:sp>
      <p:sp>
        <p:nvSpPr>
          <p:cNvPr id="22" name="Picture Placeholder 21"/>
          <p:cNvSpPr>
            <a:spLocks noGrp="1"/>
          </p:cNvSpPr>
          <p:nvPr>
            <p:ph type="pic" sz="quarter" idx="14"/>
          </p:nvPr>
        </p:nvSpPr>
        <p:spPr>
          <a:xfrm>
            <a:off x="8871497" y="3102314"/>
            <a:ext cx="4790629" cy="4790629"/>
          </a:xfrm>
          <a:custGeom>
            <a:avLst/>
            <a:gdLst>
              <a:gd name="connsiteX0" fmla="*/ 2395315 w 4790629"/>
              <a:gd name="connsiteY0" fmla="*/ 0 h 4790629"/>
              <a:gd name="connsiteX1" fmla="*/ 4790629 w 4790629"/>
              <a:gd name="connsiteY1" fmla="*/ 2395315 h 4790629"/>
              <a:gd name="connsiteX2" fmla="*/ 2395315 w 4790629"/>
              <a:gd name="connsiteY2" fmla="*/ 4790629 h 4790629"/>
              <a:gd name="connsiteX3" fmla="*/ 0 w 4790629"/>
              <a:gd name="connsiteY3" fmla="*/ 2395315 h 4790629"/>
            </a:gdLst>
            <a:ahLst/>
            <a:cxnLst>
              <a:cxn ang="0">
                <a:pos x="connsiteX0" y="connsiteY0"/>
              </a:cxn>
              <a:cxn ang="0">
                <a:pos x="connsiteX1" y="connsiteY1"/>
              </a:cxn>
              <a:cxn ang="0">
                <a:pos x="connsiteX2" y="connsiteY2"/>
              </a:cxn>
              <a:cxn ang="0">
                <a:pos x="connsiteX3" y="connsiteY3"/>
              </a:cxn>
            </a:cxnLst>
            <a:rect l="l" t="t" r="r" b="b"/>
            <a:pathLst>
              <a:path w="4790629" h="4790629">
                <a:moveTo>
                  <a:pt x="2395315" y="0"/>
                </a:moveTo>
                <a:lnTo>
                  <a:pt x="4790629" y="2395315"/>
                </a:lnTo>
                <a:lnTo>
                  <a:pt x="2395315" y="4790629"/>
                </a:lnTo>
                <a:lnTo>
                  <a:pt x="0" y="2395315"/>
                </a:lnTo>
                <a:close/>
              </a:path>
            </a:pathLst>
          </a:custGeom>
        </p:spPr>
        <p:txBody>
          <a:bodyPr wrap="square">
            <a:noAutofit/>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b="0" i="0">
                <a:solidFill>
                  <a:schemeClr val="tx1">
                    <a:tint val="75000"/>
                  </a:schemeClr>
                </a:solidFill>
                <a:latin typeface="Roboto Thin" charset="0"/>
                <a:ea typeface="Roboto Thin" charset="0"/>
                <a:cs typeface="Roboto Thin" charset="0"/>
              </a:defRPr>
            </a:lvl1pPr>
          </a:lstStyle>
          <a:p>
            <a:fld id="{873EFF02-C915-EF40-A6B2-10AA7CE27455}" type="datetimeFigureOut">
              <a:rPr lang="en-US" smtClean="0"/>
              <a:t>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b="0" i="0">
                <a:solidFill>
                  <a:schemeClr val="tx1">
                    <a:tint val="75000"/>
                  </a:schemeClr>
                </a:solidFill>
                <a:latin typeface="Roboto Thin" charset="0"/>
                <a:ea typeface="Roboto Thin" charset="0"/>
                <a:cs typeface="Roboto Thin"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b="0" i="0">
                <a:solidFill>
                  <a:schemeClr val="tx1">
                    <a:tint val="75000"/>
                  </a:schemeClr>
                </a:solidFill>
                <a:latin typeface="Roboto Thin" charset="0"/>
                <a:ea typeface="Roboto Thin" charset="0"/>
                <a:cs typeface="Roboto Thin" charset="0"/>
              </a:defRPr>
            </a:lvl1pPr>
          </a:lstStyle>
          <a:p>
            <a:fld id="{56D17385-44AA-6B46-9360-168AB6633C5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2400" b="0" i="0" kern="1200">
          <a:solidFill>
            <a:schemeClr val="tx1"/>
          </a:solidFill>
          <a:latin typeface="Roboto Thin" charset="0"/>
          <a:ea typeface="Roboto Thin" charset="0"/>
          <a:cs typeface="Roboto Thin" charset="0"/>
        </a:defRPr>
      </a:lvl1pPr>
    </p:titleStyle>
    <p:bodyStyle>
      <a:lvl1pPr marL="0" indent="0" algn="l" defTabSz="914400" rtl="0" eaLnBrk="1" latinLnBrk="0" hangingPunct="1">
        <a:lnSpc>
          <a:spcPct val="90000"/>
        </a:lnSpc>
        <a:spcBef>
          <a:spcPts val="1000"/>
        </a:spcBef>
        <a:buFont typeface="Arial" panose="020B0604020202090204"/>
        <a:buNone/>
        <a:defRPr sz="1400" b="0" i="0" kern="1200">
          <a:solidFill>
            <a:schemeClr val="tx1"/>
          </a:solidFill>
          <a:latin typeface="Roboto Thin" charset="0"/>
          <a:ea typeface="Roboto Thin" charset="0"/>
          <a:cs typeface="Roboto Thin" charset="0"/>
        </a:defRPr>
      </a:lvl1pPr>
      <a:lvl2pPr marL="685800" indent="-228600" algn="l" defTabSz="914400" rtl="0" eaLnBrk="1" latinLnBrk="0" hangingPunct="1">
        <a:lnSpc>
          <a:spcPct val="90000"/>
        </a:lnSpc>
        <a:spcBef>
          <a:spcPts val="500"/>
        </a:spcBef>
        <a:buFont typeface="Arial" panose="020B0604020202090204"/>
        <a:buChar char="•"/>
        <a:defRPr sz="800" b="0" i="0" kern="1200">
          <a:solidFill>
            <a:schemeClr val="tx1"/>
          </a:solidFill>
          <a:latin typeface="Roboto Thin" charset="0"/>
          <a:ea typeface="Roboto Thin" charset="0"/>
          <a:cs typeface="Roboto Thin" charset="0"/>
        </a:defRPr>
      </a:lvl2pPr>
      <a:lvl3pPr marL="1143000" indent="-228600" algn="l" defTabSz="914400" rtl="0" eaLnBrk="1" latinLnBrk="0" hangingPunct="1">
        <a:lnSpc>
          <a:spcPct val="90000"/>
        </a:lnSpc>
        <a:spcBef>
          <a:spcPts val="500"/>
        </a:spcBef>
        <a:buFont typeface="Arial" panose="020B0604020202090204"/>
        <a:buChar char="•"/>
        <a:defRPr sz="800" b="0" i="0" kern="1200">
          <a:solidFill>
            <a:schemeClr val="tx1"/>
          </a:solidFill>
          <a:latin typeface="Roboto Thin" charset="0"/>
          <a:ea typeface="Roboto Thin" charset="0"/>
          <a:cs typeface="Roboto Thin" charset="0"/>
        </a:defRPr>
      </a:lvl3pPr>
      <a:lvl4pPr marL="1600200" indent="-228600" algn="l" defTabSz="914400" rtl="0" eaLnBrk="1" latinLnBrk="0" hangingPunct="1">
        <a:lnSpc>
          <a:spcPct val="90000"/>
        </a:lnSpc>
        <a:spcBef>
          <a:spcPts val="500"/>
        </a:spcBef>
        <a:buFont typeface="Arial" panose="020B0604020202090204"/>
        <a:buChar char="•"/>
        <a:defRPr sz="800" b="0" i="0" kern="1200">
          <a:solidFill>
            <a:schemeClr val="tx1"/>
          </a:solidFill>
          <a:latin typeface="Roboto Thin" charset="0"/>
          <a:ea typeface="Roboto Thin" charset="0"/>
          <a:cs typeface="Roboto Thin" charset="0"/>
        </a:defRPr>
      </a:lvl4pPr>
      <a:lvl5pPr marL="2057400" indent="-228600" algn="l" defTabSz="914400" rtl="0" eaLnBrk="1" latinLnBrk="0" hangingPunct="1">
        <a:lnSpc>
          <a:spcPct val="90000"/>
        </a:lnSpc>
        <a:spcBef>
          <a:spcPts val="500"/>
        </a:spcBef>
        <a:buFont typeface="Arial" panose="020B0604020202090204"/>
        <a:buChar char="•"/>
        <a:defRPr sz="800" b="0" i="0" kern="1200">
          <a:solidFill>
            <a:schemeClr val="tx1"/>
          </a:solidFill>
          <a:latin typeface="Roboto Thin" charset="0"/>
          <a:ea typeface="Roboto Thin" charset="0"/>
          <a:cs typeface="Roboto Thin" charset="0"/>
        </a:defRPr>
      </a:lvl5pPr>
      <a:lvl6pPr marL="25146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占位符 7"/>
          <p:cNvPicPr>
            <a:picLocks noGrp="1" noChangeAspect="1"/>
          </p:cNvPicPr>
          <p:nvPr>
            <p:ph type="pic" sz="quarter" idx="10"/>
          </p:nvPr>
        </p:nvPicPr>
        <p:blipFill>
          <a:blip r:embed="rId2" cstate="screen">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t="7813" b="7813"/>
          <a:stretch>
            <a:fillRect/>
          </a:stretch>
        </p:blipFill>
        <p:spPr>
          <a:prstGeom prst="rect">
            <a:avLst/>
          </a:prstGeom>
        </p:spPr>
      </p:pic>
      <p:sp>
        <p:nvSpPr>
          <p:cNvPr id="4" name="Rectangle 3"/>
          <p:cNvSpPr/>
          <p:nvPr/>
        </p:nvSpPr>
        <p:spPr>
          <a:xfrm>
            <a:off x="-1" y="-9235"/>
            <a:ext cx="12192000" cy="6867235"/>
          </a:xfrm>
          <a:prstGeom prst="rect">
            <a:avLst/>
          </a:prstGeom>
          <a:solidFill>
            <a:srgbClr val="37333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dist"/>
            <a:endParaRPr kumimoji="0" lang="en-US" sz="1800" b="0" i="0" u="none" strike="noStrike" kern="1200" cap="none" spc="0" normalizeH="0" baseline="0" noProof="0" dirty="0">
              <a:ln>
                <a:noFill/>
              </a:ln>
              <a:solidFill>
                <a:prstClr val="white"/>
              </a:solidFill>
              <a:effectLst/>
              <a:uLnTx/>
              <a:uFillTx/>
              <a:cs typeface="+mn-ea"/>
              <a:sym typeface="+mn-lt"/>
            </a:endParaRPr>
          </a:p>
        </p:txBody>
      </p:sp>
      <p:grpSp>
        <p:nvGrpSpPr>
          <p:cNvPr id="13" name="Group 12"/>
          <p:cNvGrpSpPr/>
          <p:nvPr/>
        </p:nvGrpSpPr>
        <p:grpSpPr>
          <a:xfrm>
            <a:off x="4912457" y="5105334"/>
            <a:ext cx="2367086" cy="3049340"/>
            <a:chOff x="4421757" y="3739789"/>
            <a:chExt cx="3352918" cy="4319315"/>
          </a:xfrm>
        </p:grpSpPr>
        <p:sp>
          <p:nvSpPr>
            <p:cNvPr id="9" name="Rectangle 8"/>
            <p:cNvSpPr/>
            <p:nvPr/>
          </p:nvSpPr>
          <p:spPr>
            <a:xfrm rot="18900000" flipV="1">
              <a:off x="4421757" y="3739789"/>
              <a:ext cx="3352918" cy="3352918"/>
            </a:xfrm>
            <a:prstGeom prst="rect">
              <a:avLst/>
            </a:prstGeom>
            <a:noFill/>
            <a:ln w="1016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10" name="Rectangle 9"/>
            <p:cNvSpPr/>
            <p:nvPr/>
          </p:nvSpPr>
          <p:spPr>
            <a:xfrm rot="18900000" flipV="1">
              <a:off x="5501887" y="5138345"/>
              <a:ext cx="1192658" cy="1192658"/>
            </a:xfrm>
            <a:prstGeom prst="rect">
              <a:avLst/>
            </a:prstGeom>
            <a:noFill/>
            <a:ln w="1016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11" name="Rectangle 10"/>
            <p:cNvSpPr/>
            <p:nvPr/>
          </p:nvSpPr>
          <p:spPr>
            <a:xfrm rot="18900000" flipV="1">
              <a:off x="4912474" y="5687620"/>
              <a:ext cx="2371484" cy="2371484"/>
            </a:xfrm>
            <a:prstGeom prst="rect">
              <a:avLst/>
            </a:prstGeom>
            <a:noFill/>
            <a:ln w="254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grpSp>
      <p:grpSp>
        <p:nvGrpSpPr>
          <p:cNvPr id="3" name="组合 2"/>
          <p:cNvGrpSpPr/>
          <p:nvPr/>
        </p:nvGrpSpPr>
        <p:grpSpPr>
          <a:xfrm>
            <a:off x="3246755" y="738505"/>
            <a:ext cx="5698490" cy="3864930"/>
            <a:chOff x="-479772" y="-1314508"/>
            <a:chExt cx="5698837" cy="3518568"/>
          </a:xfrm>
        </p:grpSpPr>
        <p:sp>
          <p:nvSpPr>
            <p:cNvPr id="5" name="TextBox 4"/>
            <p:cNvSpPr txBox="1"/>
            <p:nvPr/>
          </p:nvSpPr>
          <p:spPr>
            <a:xfrm>
              <a:off x="-369275" y="-1314508"/>
              <a:ext cx="5371157" cy="2773114"/>
            </a:xfrm>
            <a:prstGeom prst="rect">
              <a:avLst/>
            </a:prstGeom>
            <a:noFill/>
          </p:spPr>
          <p:txBody>
            <a:bodyPr wrap="square" rtlCol="0">
              <a:spAutoFit/>
            </a:bodyPr>
            <a:lstStyle/>
            <a:p>
              <a:pPr lvl="0" algn="ctr"/>
              <a:r>
                <a:rPr lang="en-US" altLang="zh-CN" sz="4800" b="1" spc="600" dirty="0">
                  <a:solidFill>
                    <a:prstClr val="white"/>
                  </a:solidFill>
                  <a:cs typeface="+mn-ea"/>
                  <a:sym typeface="+mn-lt"/>
                </a:rPr>
                <a:t>2021</a:t>
              </a:r>
              <a:r>
                <a:rPr lang="zh-CN" altLang="en-US" sz="4800" b="1" spc="600" dirty="0">
                  <a:solidFill>
                    <a:prstClr val="white"/>
                  </a:solidFill>
                  <a:cs typeface="+mn-ea"/>
                  <a:sym typeface="+mn-lt"/>
                </a:rPr>
                <a:t>年白俄罗斯</a:t>
              </a:r>
              <a:endParaRPr lang="en-US" altLang="zh-CN" sz="4800" b="1" spc="600" dirty="0">
                <a:solidFill>
                  <a:prstClr val="white"/>
                </a:solidFill>
                <a:cs typeface="+mn-ea"/>
                <a:sym typeface="+mn-lt"/>
              </a:endParaRPr>
            </a:p>
            <a:p>
              <a:pPr lvl="0" algn="ctr"/>
              <a:r>
                <a:rPr lang="zh-CN" altLang="en-US" sz="4800" b="1" spc="600" dirty="0">
                  <a:solidFill>
                    <a:srgbClr val="FF9F1B"/>
                  </a:solidFill>
                  <a:cs typeface="+mn-ea"/>
                  <a:sym typeface="+mn-lt"/>
                </a:rPr>
                <a:t>本升硕</a:t>
              </a:r>
              <a:r>
                <a:rPr lang="zh-CN" altLang="en-US" sz="4800" b="1" spc="600" dirty="0">
                  <a:solidFill>
                    <a:prstClr val="white"/>
                  </a:solidFill>
                  <a:cs typeface="+mn-ea"/>
                  <a:sym typeface="+mn-lt"/>
                </a:rPr>
                <a:t> </a:t>
              </a:r>
            </a:p>
            <a:p>
              <a:pPr lvl="0" algn="ctr"/>
              <a:r>
                <a:rPr lang="zh-CN" altLang="en-US" sz="4800" b="1" spc="600" dirty="0">
                  <a:solidFill>
                    <a:prstClr val="white"/>
                  </a:solidFill>
                  <a:cs typeface="+mn-ea"/>
                  <a:sym typeface="+mn-lt"/>
                </a:rPr>
                <a:t>学历提升项目</a:t>
              </a:r>
            </a:p>
            <a:p>
              <a:pPr lvl="0" algn="ctr"/>
              <a:endParaRPr lang="zh-CN" altLang="en-US" sz="4800" b="1" spc="600" dirty="0">
                <a:solidFill>
                  <a:prstClr val="white"/>
                </a:solidFill>
                <a:cs typeface="+mn-ea"/>
                <a:sym typeface="+mn-lt"/>
              </a:endParaRPr>
            </a:p>
          </p:txBody>
        </p:sp>
        <p:sp>
          <p:nvSpPr>
            <p:cNvPr id="2" name="矩形 1"/>
            <p:cNvSpPr/>
            <p:nvPr/>
          </p:nvSpPr>
          <p:spPr>
            <a:xfrm>
              <a:off x="-479772" y="944394"/>
              <a:ext cx="5698837" cy="1259666"/>
            </a:xfrm>
            <a:prstGeom prst="rect">
              <a:avLst/>
            </a:prstGeom>
          </p:spPr>
          <p:txBody>
            <a:bodyPr wrap="square">
              <a:spAutoFit/>
            </a:bodyPr>
            <a:lstStyle/>
            <a:p>
              <a:pPr algn="ctr">
                <a:defRPr sz="2200" b="1">
                  <a:solidFill>
                    <a:srgbClr val="F79646"/>
                  </a:solidFill>
                  <a:latin typeface="Arial" panose="020B0604020202090204"/>
                  <a:ea typeface="Arial" panose="020B0604020202090204"/>
                  <a:cs typeface="Arial" panose="020B0604020202090204"/>
                  <a:sym typeface="Arial" panose="020B0604020202090204"/>
                </a:defRPr>
              </a:pPr>
              <a:r>
                <a:rPr lang="en-US" altLang="zh-CN" sz="2200" b="1" dirty="0">
                  <a:solidFill>
                    <a:prstClr val="white"/>
                  </a:solidFill>
                  <a:latin typeface="Arial" panose="020B0604020202090204"/>
                  <a:cs typeface="+mn-ea"/>
                </a:rPr>
                <a:t>FRANCISK SKORINA GOMEL </a:t>
              </a:r>
            </a:p>
            <a:p>
              <a:pPr algn="ctr">
                <a:defRPr sz="2200" b="1">
                  <a:solidFill>
                    <a:srgbClr val="F79646"/>
                  </a:solidFill>
                  <a:latin typeface="Arial" panose="020B0604020202090204"/>
                  <a:ea typeface="Arial" panose="020B0604020202090204"/>
                  <a:cs typeface="Arial" panose="020B0604020202090204"/>
                  <a:sym typeface="Arial" panose="020B0604020202090204"/>
                </a:defRPr>
              </a:pPr>
              <a:r>
                <a:rPr lang="en-US" altLang="zh-CN" sz="2200" b="1" dirty="0">
                  <a:solidFill>
                    <a:prstClr val="white"/>
                  </a:solidFill>
                  <a:latin typeface="Arial" panose="020B0604020202090204"/>
                  <a:cs typeface="+mn-ea"/>
                </a:rPr>
                <a:t>STATE UNIVERSOTY</a:t>
              </a:r>
            </a:p>
            <a:p>
              <a:pPr algn="ctr">
                <a:defRPr sz="2200" b="1">
                  <a:latin typeface="Arial" panose="020B0604020202090204"/>
                  <a:ea typeface="Arial" panose="020B0604020202090204"/>
                  <a:cs typeface="Arial" panose="020B0604020202090204"/>
                  <a:sym typeface="Arial" panose="020B0604020202090204"/>
                </a:defRPr>
              </a:pPr>
              <a:r>
                <a:rPr lang="zh-CN" altLang="en-US" sz="2200" b="1" dirty="0">
                  <a:solidFill>
                    <a:prstClr val="white"/>
                  </a:solidFill>
                  <a:latin typeface="Arial" panose="020B0604020202090204"/>
                  <a:cs typeface="+mn-ea"/>
                </a:rPr>
                <a:t>戈梅利国立大学</a:t>
              </a:r>
            </a:p>
            <a:p>
              <a:pPr lvl="0" algn="dist"/>
              <a:endParaRPr lang="en-US" altLang="zh-CN" dirty="0">
                <a:solidFill>
                  <a:prstClr val="white"/>
                </a:solidFill>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2" cstate="screen"/>
          <a:srcRect/>
          <a:stretch>
            <a:fillRect/>
          </a:stretch>
        </p:blipFill>
        <p:spPr>
          <a:xfrm>
            <a:off x="-1" y="0"/>
            <a:ext cx="6121401" cy="6908800"/>
          </a:xfrm>
          <a:prstGeom prst="rect">
            <a:avLst/>
          </a:prstGeom>
        </p:spPr>
      </p:pic>
      <p:sp>
        <p:nvSpPr>
          <p:cNvPr id="7" name="Rectangle 6"/>
          <p:cNvSpPr/>
          <p:nvPr/>
        </p:nvSpPr>
        <p:spPr>
          <a:xfrm>
            <a:off x="0" y="0"/>
            <a:ext cx="6121400" cy="6858000"/>
          </a:xfrm>
          <a:prstGeom prst="rect">
            <a:avLst/>
          </a:prstGeom>
          <a:solidFill>
            <a:schemeClr val="tx1">
              <a:lumMod val="85000"/>
              <a:lumOff val="1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微软雅黑 Light" panose="020F0502020204030204"/>
              <a:ea typeface="微软雅黑 Light" panose="020F0502020204030204"/>
              <a:cs typeface="+mn-ea"/>
              <a:sym typeface="+mn-lt"/>
            </a:endParaRPr>
          </a:p>
        </p:txBody>
      </p:sp>
      <p:sp>
        <p:nvSpPr>
          <p:cNvPr id="27" name="Rectangle 26"/>
          <p:cNvSpPr/>
          <p:nvPr/>
        </p:nvSpPr>
        <p:spPr>
          <a:xfrm>
            <a:off x="2892610" y="1581347"/>
            <a:ext cx="3695307" cy="3695307"/>
          </a:xfrm>
          <a:prstGeom prst="rect">
            <a:avLst/>
          </a:prstGeom>
          <a:noFill/>
          <a:ln w="1016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微软雅黑 Light" panose="020F0502020204030204"/>
              <a:ea typeface="微软雅黑 Light" panose="020F0502020204030204"/>
              <a:cs typeface="+mn-ea"/>
              <a:sym typeface="+mn-lt"/>
            </a:endParaRPr>
          </a:p>
        </p:txBody>
      </p:sp>
      <p:sp>
        <p:nvSpPr>
          <p:cNvPr id="28" name="TextBox 27"/>
          <p:cNvSpPr txBox="1"/>
          <p:nvPr/>
        </p:nvSpPr>
        <p:spPr>
          <a:xfrm>
            <a:off x="4535524" y="3768549"/>
            <a:ext cx="1556836"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dirty="0">
                <a:ln>
                  <a:noFill/>
                </a:ln>
                <a:solidFill>
                  <a:prstClr val="white"/>
                </a:solidFill>
                <a:effectLst/>
                <a:uLnTx/>
                <a:uFillTx/>
                <a:latin typeface="微软雅黑 Light" panose="020F0502020204030204"/>
                <a:ea typeface="微软雅黑 Light" panose="020F0502020204030204"/>
                <a:cs typeface="+mn-ea"/>
                <a:sym typeface="+mn-lt"/>
              </a:rPr>
              <a:t>0</a:t>
            </a:r>
            <a:r>
              <a:rPr lang="en-US" altLang="zh-CN" sz="9600" b="1" dirty="0">
                <a:solidFill>
                  <a:prstClr val="white"/>
                </a:solidFill>
                <a:latin typeface="微软雅黑 Light" panose="020F0502020204030204"/>
                <a:ea typeface="微软雅黑 Light" panose="020F0502020204030204"/>
                <a:cs typeface="+mn-ea"/>
                <a:sym typeface="+mn-lt"/>
              </a:rPr>
              <a:t>3</a:t>
            </a:r>
            <a:endParaRPr kumimoji="0" lang="en-US" sz="9600" b="1" i="0" u="none" strike="noStrike" kern="1200" cap="none" spc="0" normalizeH="0" baseline="0" noProof="0" dirty="0">
              <a:ln>
                <a:noFill/>
              </a:ln>
              <a:solidFill>
                <a:prstClr val="white"/>
              </a:solidFill>
              <a:effectLst/>
              <a:uLnTx/>
              <a:uFillTx/>
              <a:latin typeface="微软雅黑 Light" panose="020F0502020204030204"/>
              <a:ea typeface="微软雅黑 Light" panose="020F0502020204030204"/>
              <a:cs typeface="+mn-ea"/>
              <a:sym typeface="+mn-lt"/>
            </a:endParaRPr>
          </a:p>
        </p:txBody>
      </p:sp>
      <p:cxnSp>
        <p:nvCxnSpPr>
          <p:cNvPr id="29" name="Straight Connector 28"/>
          <p:cNvCxnSpPr/>
          <p:nvPr/>
        </p:nvCxnSpPr>
        <p:spPr>
          <a:xfrm>
            <a:off x="5276859" y="3924379"/>
            <a:ext cx="564545" cy="0"/>
          </a:xfrm>
          <a:prstGeom prst="line">
            <a:avLst/>
          </a:prstGeom>
          <a:ln>
            <a:solidFill>
              <a:srgbClr val="FF9F1B"/>
            </a:solidFill>
          </a:ln>
        </p:spPr>
        <p:style>
          <a:lnRef idx="1">
            <a:schemeClr val="accent1"/>
          </a:lnRef>
          <a:fillRef idx="0">
            <a:schemeClr val="accent1"/>
          </a:fillRef>
          <a:effectRef idx="0">
            <a:schemeClr val="accent1"/>
          </a:effectRef>
          <a:fontRef idx="minor">
            <a:schemeClr val="tx1"/>
          </a:fontRef>
        </p:style>
      </p:cxnSp>
      <p:sp>
        <p:nvSpPr>
          <p:cNvPr id="31" name="Cross 30"/>
          <p:cNvSpPr/>
          <p:nvPr/>
        </p:nvSpPr>
        <p:spPr>
          <a:xfrm>
            <a:off x="1759241" y="1547479"/>
            <a:ext cx="622168" cy="622168"/>
          </a:xfrm>
          <a:prstGeom prst="plus">
            <a:avLst>
              <a:gd name="adj" fmla="val 36980"/>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微软雅黑 Light" panose="020F0502020204030204"/>
              <a:ea typeface="微软雅黑 Light" panose="020F0502020204030204"/>
              <a:cs typeface="+mn-ea"/>
              <a:sym typeface="+mn-lt"/>
            </a:endParaRPr>
          </a:p>
        </p:txBody>
      </p:sp>
      <p:sp>
        <p:nvSpPr>
          <p:cNvPr id="2" name="矩形 1"/>
          <p:cNvSpPr/>
          <p:nvPr/>
        </p:nvSpPr>
        <p:spPr>
          <a:xfrm>
            <a:off x="5070507" y="3465513"/>
            <a:ext cx="92647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300" normalizeH="0" baseline="0" noProof="0" dirty="0">
                <a:ln>
                  <a:noFill/>
                </a:ln>
                <a:solidFill>
                  <a:prstClr val="white"/>
                </a:solidFill>
                <a:effectLst/>
                <a:uLnTx/>
                <a:uFillTx/>
                <a:latin typeface="微软雅黑 Light" panose="020F0502020204030204"/>
                <a:ea typeface="微软雅黑 Light" panose="020F0502020204030204"/>
                <a:cs typeface="+mn-ea"/>
                <a:sym typeface="+mn-lt"/>
              </a:rPr>
              <a:t>PART</a:t>
            </a:r>
            <a:endParaRPr kumimoji="0" lang="zh-CN" altLang="en-US" sz="2000" b="0" i="0" u="none" strike="noStrike" kern="1200" cap="none" spc="300" normalizeH="0" baseline="0" noProof="0" dirty="0">
              <a:ln>
                <a:noFill/>
              </a:ln>
              <a:solidFill>
                <a:prstClr val="white"/>
              </a:solidFill>
              <a:effectLst/>
              <a:uLnTx/>
              <a:uFillTx/>
              <a:latin typeface="微软雅黑 Light" panose="020F0502020204030204"/>
              <a:ea typeface="微软雅黑 Light" panose="020F0502020204030204"/>
              <a:cs typeface="+mn-ea"/>
              <a:sym typeface="+mn-lt"/>
            </a:endParaRPr>
          </a:p>
        </p:txBody>
      </p:sp>
      <p:sp>
        <p:nvSpPr>
          <p:cNvPr id="14" name="矩形 13"/>
          <p:cNvSpPr/>
          <p:nvPr/>
        </p:nvSpPr>
        <p:spPr>
          <a:xfrm>
            <a:off x="6735410" y="4155195"/>
            <a:ext cx="2441694" cy="769441"/>
          </a:xfrm>
          <a:prstGeom prst="rect">
            <a:avLst/>
          </a:prstGeom>
        </p:spPr>
        <p:txBody>
          <a:bodyPr wrap="none">
            <a:spAutoFit/>
          </a:bodyPr>
          <a:lstStyle/>
          <a:p>
            <a:pPr lvl="0"/>
            <a:r>
              <a:rPr lang="zh-CN" altLang="en-US" sz="4400" b="1" cap="all" dirty="0">
                <a:solidFill>
                  <a:prstClr val="black">
                    <a:lumMod val="50000"/>
                    <a:lumOff val="50000"/>
                  </a:prstClr>
                </a:solidFill>
                <a:cs typeface="+mn-ea"/>
                <a:sym typeface="+mn-lt"/>
              </a:rPr>
              <a:t>项目详情</a:t>
            </a:r>
          </a:p>
        </p:txBody>
      </p:sp>
      <p:sp>
        <p:nvSpPr>
          <p:cNvPr id="15" name="矩形 14"/>
          <p:cNvSpPr/>
          <p:nvPr/>
        </p:nvSpPr>
        <p:spPr>
          <a:xfrm>
            <a:off x="6752283" y="4932344"/>
            <a:ext cx="2813591" cy="461665"/>
          </a:xfrm>
          <a:prstGeom prst="rect">
            <a:avLst/>
          </a:prstGeom>
        </p:spPr>
        <p:txBody>
          <a:bodyPr wrap="none">
            <a:spAutoFit/>
          </a:bodyPr>
          <a:lstStyle/>
          <a:p>
            <a:pPr lvl="0"/>
            <a:r>
              <a:rPr lang="en-US" altLang="zh-CN" sz="2400" cap="all" dirty="0">
                <a:solidFill>
                  <a:prstClr val="black">
                    <a:lumMod val="50000"/>
                    <a:lumOff val="50000"/>
                  </a:prstClr>
                </a:solidFill>
                <a:cs typeface="+mn-ea"/>
                <a:sym typeface="+mn-lt"/>
              </a:rPr>
              <a:t>About Program</a:t>
            </a:r>
          </a:p>
        </p:txBody>
      </p:sp>
      <p:sp>
        <p:nvSpPr>
          <p:cNvPr id="34" name="Rectangle 26"/>
          <p:cNvSpPr/>
          <p:nvPr/>
        </p:nvSpPr>
        <p:spPr>
          <a:xfrm>
            <a:off x="10836460" y="-2304853"/>
            <a:ext cx="3695307" cy="3695307"/>
          </a:xfrm>
          <a:prstGeom prst="rect">
            <a:avLst/>
          </a:prstGeom>
          <a:noFill/>
          <a:ln w="381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微软雅黑 Light" panose="020F0502020204030204"/>
              <a:ea typeface="微软雅黑 Light" panose="020F0502020204030204"/>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flipH="1">
            <a:off x="0" y="0"/>
            <a:ext cx="12192000" cy="6842138"/>
          </a:xfrm>
          <a:prstGeom prst="rect">
            <a:avLst/>
          </a:prstGeom>
          <a:blipFill dpi="0" rotWithShape="1">
            <a:blip r:embed="rId2" cstate="email">
              <a:extLst>
                <a:ext uri="{BEBA8EAE-BF5A-486C-A8C5-ECC9F3942E4B}">
                  <a14:imgProps xmlns:a14="http://schemas.microsoft.com/office/drawing/2010/main">
                    <a14:imgLayer r:embed="rId3">
                      <a14:imgEffect>
                        <a14:saturation sat="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lumMod val="85000"/>
                  <a:lumOff val="15000"/>
                </a:prstClr>
              </a:solidFill>
              <a:effectLst/>
              <a:uLnTx/>
              <a:uFillTx/>
              <a:cs typeface="+mn-ea"/>
              <a:sym typeface="+mn-lt"/>
            </a:endParaRPr>
          </a:p>
        </p:txBody>
      </p:sp>
      <p:sp>
        <p:nvSpPr>
          <p:cNvPr id="5" name="Rectangle 4"/>
          <p:cNvSpPr/>
          <p:nvPr/>
        </p:nvSpPr>
        <p:spPr>
          <a:xfrm>
            <a:off x="0" y="-662358"/>
            <a:ext cx="12192000" cy="684213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grpSp>
        <p:nvGrpSpPr>
          <p:cNvPr id="2" name="组合 1"/>
          <p:cNvGrpSpPr/>
          <p:nvPr/>
        </p:nvGrpSpPr>
        <p:grpSpPr>
          <a:xfrm>
            <a:off x="7623100" y="2120574"/>
            <a:ext cx="3257550" cy="3338514"/>
            <a:chOff x="7623100" y="1942774"/>
            <a:chExt cx="3257550" cy="3338514"/>
          </a:xfrm>
        </p:grpSpPr>
        <p:sp>
          <p:nvSpPr>
            <p:cNvPr id="10" name="Arc 9"/>
            <p:cNvSpPr/>
            <p:nvPr/>
          </p:nvSpPr>
          <p:spPr>
            <a:xfrm>
              <a:off x="7623100" y="1942774"/>
              <a:ext cx="3257550" cy="3257550"/>
            </a:xfrm>
            <a:prstGeom prst="arc">
              <a:avLst>
                <a:gd name="adj1" fmla="val 16178588"/>
                <a:gd name="adj2" fmla="val 3649785"/>
              </a:avLst>
            </a:prstGeom>
            <a:ln w="254000">
              <a:solidFill>
                <a:srgbClr val="FF9F1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cs typeface="+mn-ea"/>
                <a:sym typeface="+mn-lt"/>
              </a:endParaRPr>
            </a:p>
          </p:txBody>
        </p:sp>
        <p:sp>
          <p:nvSpPr>
            <p:cNvPr id="11" name="Arc 10"/>
            <p:cNvSpPr/>
            <p:nvPr/>
          </p:nvSpPr>
          <p:spPr>
            <a:xfrm>
              <a:off x="7894563" y="2214237"/>
              <a:ext cx="2714625" cy="2714625"/>
            </a:xfrm>
            <a:prstGeom prst="arc">
              <a:avLst>
                <a:gd name="adj1" fmla="val 16200006"/>
                <a:gd name="adj2" fmla="val 5273743"/>
              </a:avLst>
            </a:prstGeom>
            <a:ln w="2540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cs typeface="+mn-ea"/>
                <a:sym typeface="+mn-lt"/>
              </a:endParaRPr>
            </a:p>
          </p:txBody>
        </p:sp>
        <p:sp>
          <p:nvSpPr>
            <p:cNvPr id="13" name="Arc 12"/>
            <p:cNvSpPr/>
            <p:nvPr/>
          </p:nvSpPr>
          <p:spPr>
            <a:xfrm>
              <a:off x="8163739" y="2483413"/>
              <a:ext cx="2176272" cy="2176272"/>
            </a:xfrm>
            <a:prstGeom prst="arc">
              <a:avLst>
                <a:gd name="adj1" fmla="val 16200000"/>
                <a:gd name="adj2" fmla="val 7316301"/>
              </a:avLst>
            </a:prstGeom>
            <a:ln w="254000">
              <a:solidFill>
                <a:srgbClr val="FF9F1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cs typeface="+mn-ea"/>
                <a:sym typeface="+mn-lt"/>
              </a:endParaRPr>
            </a:p>
          </p:txBody>
        </p:sp>
        <p:sp>
          <p:nvSpPr>
            <p:cNvPr id="14" name="Arc 13"/>
            <p:cNvSpPr/>
            <p:nvPr/>
          </p:nvSpPr>
          <p:spPr>
            <a:xfrm>
              <a:off x="8433487" y="2753161"/>
              <a:ext cx="1636776" cy="1636776"/>
            </a:xfrm>
            <a:prstGeom prst="arc">
              <a:avLst>
                <a:gd name="adj1" fmla="val 16201532"/>
                <a:gd name="adj2" fmla="val 9499492"/>
              </a:avLst>
            </a:prstGeom>
            <a:ln w="2540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cs typeface="+mn-ea"/>
                <a:sym typeface="+mn-lt"/>
              </a:endParaRPr>
            </a:p>
          </p:txBody>
        </p:sp>
        <p:sp>
          <p:nvSpPr>
            <p:cNvPr id="19" name="Rectangle 18"/>
            <p:cNvSpPr/>
            <p:nvPr/>
          </p:nvSpPr>
          <p:spPr>
            <a:xfrm>
              <a:off x="8280907" y="339962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lumMod val="75000"/>
                    <a:lumOff val="25000"/>
                  </a:prstClr>
                </a:solidFill>
                <a:effectLst/>
                <a:uLnTx/>
                <a:uFillTx/>
                <a:cs typeface="+mn-ea"/>
                <a:sym typeface="+mn-lt"/>
              </a:endParaRPr>
            </a:p>
          </p:txBody>
        </p:sp>
        <p:sp>
          <p:nvSpPr>
            <p:cNvPr id="20" name="Rectangle 19"/>
            <p:cNvSpPr/>
            <p:nvPr/>
          </p:nvSpPr>
          <p:spPr>
            <a:xfrm>
              <a:off x="8308900" y="4226156"/>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lumMod val="75000"/>
                    <a:lumOff val="25000"/>
                  </a:prstClr>
                </a:solidFill>
                <a:effectLst/>
                <a:uLnTx/>
                <a:uFillTx/>
                <a:cs typeface="+mn-ea"/>
                <a:sym typeface="+mn-lt"/>
              </a:endParaRPr>
            </a:p>
          </p:txBody>
        </p:sp>
        <p:sp>
          <p:nvSpPr>
            <p:cNvPr id="21" name="Rectangle 20"/>
            <p:cNvSpPr/>
            <p:nvPr/>
          </p:nvSpPr>
          <p:spPr>
            <a:xfrm>
              <a:off x="8823250" y="476986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lumMod val="75000"/>
                    <a:lumOff val="25000"/>
                  </a:prstClr>
                </a:solidFill>
                <a:effectLst/>
                <a:uLnTx/>
                <a:uFillTx/>
                <a:cs typeface="+mn-ea"/>
                <a:sym typeface="+mn-lt"/>
              </a:endParaRPr>
            </a:p>
          </p:txBody>
        </p:sp>
        <p:sp>
          <p:nvSpPr>
            <p:cNvPr id="22" name="Rectangle 21"/>
            <p:cNvSpPr/>
            <p:nvPr/>
          </p:nvSpPr>
          <p:spPr>
            <a:xfrm>
              <a:off x="9623350" y="4911956"/>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lumMod val="75000"/>
                    <a:lumOff val="25000"/>
                  </a:prstClr>
                </a:solidFill>
                <a:effectLst/>
                <a:uLnTx/>
                <a:uFillTx/>
                <a:cs typeface="+mn-ea"/>
                <a:sym typeface="+mn-lt"/>
              </a:endParaRPr>
            </a:p>
          </p:txBody>
        </p:sp>
      </p:grpSp>
      <p:grpSp>
        <p:nvGrpSpPr>
          <p:cNvPr id="23" name="Group 22"/>
          <p:cNvGrpSpPr/>
          <p:nvPr/>
        </p:nvGrpSpPr>
        <p:grpSpPr>
          <a:xfrm>
            <a:off x="1321101" y="1504794"/>
            <a:ext cx="6070141" cy="3930110"/>
            <a:chOff x="1066800" y="1290351"/>
            <a:chExt cx="6070141" cy="3930110"/>
          </a:xfrm>
        </p:grpSpPr>
        <p:sp>
          <p:nvSpPr>
            <p:cNvPr id="24" name="Rectangle 23"/>
            <p:cNvSpPr/>
            <p:nvPr/>
          </p:nvSpPr>
          <p:spPr>
            <a:xfrm>
              <a:off x="1066800" y="1536573"/>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lumMod val="75000"/>
                    <a:lumOff val="25000"/>
                  </a:prstClr>
                </a:solidFill>
                <a:effectLst/>
                <a:uLnTx/>
                <a:uFillTx/>
                <a:cs typeface="+mn-ea"/>
                <a:sym typeface="+mn-lt"/>
              </a:endParaRPr>
            </a:p>
          </p:txBody>
        </p:sp>
        <p:sp>
          <p:nvSpPr>
            <p:cNvPr id="25" name="TextBox 24"/>
            <p:cNvSpPr txBox="1"/>
            <p:nvPr/>
          </p:nvSpPr>
          <p:spPr>
            <a:xfrm>
              <a:off x="1466268" y="1290351"/>
              <a:ext cx="3379880"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dirty="0">
                  <a:solidFill>
                    <a:srgbClr val="121212"/>
                  </a:solidFill>
                  <a:cs typeface="+mn-ea"/>
                  <a:sym typeface="+mn-lt"/>
                </a:rPr>
                <a:t>中国教育部认可高校</a:t>
              </a:r>
              <a:endParaRPr kumimoji="0" lang="en-US" sz="2400" i="0" u="none" strike="noStrike" kern="1200" cap="none" spc="0" normalizeH="0" baseline="0" noProof="0" dirty="0">
                <a:ln>
                  <a:noFill/>
                </a:ln>
                <a:solidFill>
                  <a:srgbClr val="121212"/>
                </a:solidFill>
                <a:effectLst/>
                <a:uLnTx/>
                <a:uFillTx/>
                <a:cs typeface="+mn-ea"/>
                <a:sym typeface="+mn-lt"/>
              </a:endParaRPr>
            </a:p>
          </p:txBody>
        </p:sp>
        <p:sp>
          <p:nvSpPr>
            <p:cNvPr id="26" name="Rectangle 25"/>
            <p:cNvSpPr/>
            <p:nvPr/>
          </p:nvSpPr>
          <p:spPr>
            <a:xfrm>
              <a:off x="1486187" y="1987579"/>
              <a:ext cx="5650754" cy="486410"/>
            </a:xfrm>
            <a:prstGeom prst="rect">
              <a:avLst/>
            </a:prstGeom>
          </p:spPr>
          <p:txBody>
            <a:bodyPr wrap="square">
              <a:spAutoFit/>
            </a:bodyPr>
            <a:lstStyle/>
            <a:p>
              <a:pPr lvl="0">
                <a:lnSpc>
                  <a:spcPct val="107000"/>
                </a:lnSpc>
                <a:spcAft>
                  <a:spcPts val="800"/>
                </a:spcAft>
              </a:pPr>
              <a:r>
                <a:rPr lang="zh-CN" altLang="en-US" sz="2400" dirty="0">
                  <a:solidFill>
                    <a:schemeClr val="tx1"/>
                  </a:solidFill>
                  <a:cs typeface="+mn-ea"/>
                  <a:sym typeface="+mn-lt"/>
                </a:rPr>
                <a:t>疫情下如需在线授课，不影响回国认证</a:t>
              </a:r>
            </a:p>
          </p:txBody>
        </p:sp>
        <p:sp>
          <p:nvSpPr>
            <p:cNvPr id="27" name="Rectangle 26"/>
            <p:cNvSpPr/>
            <p:nvPr/>
          </p:nvSpPr>
          <p:spPr>
            <a:xfrm>
              <a:off x="1076659" y="2641805"/>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lumMod val="75000"/>
                    <a:lumOff val="25000"/>
                  </a:prstClr>
                </a:solidFill>
                <a:effectLst/>
                <a:uLnTx/>
                <a:uFillTx/>
                <a:cs typeface="+mn-ea"/>
                <a:sym typeface="+mn-lt"/>
              </a:endParaRPr>
            </a:p>
          </p:txBody>
        </p:sp>
        <p:sp>
          <p:nvSpPr>
            <p:cNvPr id="28" name="TextBox 27"/>
            <p:cNvSpPr txBox="1"/>
            <p:nvPr/>
          </p:nvSpPr>
          <p:spPr>
            <a:xfrm>
              <a:off x="1486187" y="2646377"/>
              <a:ext cx="2621280" cy="460375"/>
            </a:xfrm>
            <a:prstGeom prst="rect">
              <a:avLst/>
            </a:prstGeom>
            <a:noFill/>
          </p:spPr>
          <p:txBody>
            <a:bodyPr wrap="none" rtlCol="0">
              <a:spAutoFit/>
            </a:bodyPr>
            <a:lstStyle/>
            <a:p>
              <a:pPr lvl="0">
                <a:defRPr/>
              </a:pPr>
              <a:r>
                <a:rPr lang="zh-CN" altLang="en-US" sz="2400" dirty="0">
                  <a:solidFill>
                    <a:srgbClr val="121212"/>
                  </a:solidFill>
                  <a:cs typeface="+mn-ea"/>
                  <a:sym typeface="+mn-lt"/>
                </a:rPr>
                <a:t>学制短，仅需一年</a:t>
              </a:r>
            </a:p>
          </p:txBody>
        </p:sp>
        <p:sp>
          <p:nvSpPr>
            <p:cNvPr id="30" name="Rectangle 29"/>
            <p:cNvSpPr/>
            <p:nvPr/>
          </p:nvSpPr>
          <p:spPr>
            <a:xfrm>
              <a:off x="1067014" y="374646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lumMod val="75000"/>
                    <a:lumOff val="25000"/>
                  </a:prstClr>
                </a:solidFill>
                <a:effectLst/>
                <a:uLnTx/>
                <a:uFillTx/>
                <a:cs typeface="+mn-ea"/>
                <a:sym typeface="+mn-lt"/>
              </a:endParaRPr>
            </a:p>
          </p:txBody>
        </p:sp>
        <p:sp>
          <p:nvSpPr>
            <p:cNvPr id="33" name="Rectangle 32"/>
            <p:cNvSpPr/>
            <p:nvPr/>
          </p:nvSpPr>
          <p:spPr>
            <a:xfrm>
              <a:off x="1094291" y="4851129"/>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lumMod val="75000"/>
                    <a:lumOff val="25000"/>
                  </a:prstClr>
                </a:solidFill>
                <a:effectLst/>
                <a:uLnTx/>
                <a:uFillTx/>
                <a:cs typeface="+mn-ea"/>
                <a:sym typeface="+mn-lt"/>
              </a:endParaRPr>
            </a:p>
          </p:txBody>
        </p:sp>
      </p:grpSp>
      <p:grpSp>
        <p:nvGrpSpPr>
          <p:cNvPr id="9" name="组合 8"/>
          <p:cNvGrpSpPr/>
          <p:nvPr/>
        </p:nvGrpSpPr>
        <p:grpSpPr>
          <a:xfrm>
            <a:off x="5029042" y="0"/>
            <a:ext cx="2133918" cy="1237220"/>
            <a:chOff x="5029042" y="0"/>
            <a:chExt cx="2133918" cy="1237220"/>
          </a:xfrm>
        </p:grpSpPr>
        <p:cxnSp>
          <p:nvCxnSpPr>
            <p:cNvPr id="36" name="Straight Connector 30"/>
            <p:cNvCxnSpPr/>
            <p:nvPr/>
          </p:nvCxnSpPr>
          <p:spPr>
            <a:xfrm>
              <a:off x="5380373" y="1237220"/>
              <a:ext cx="1431255" cy="0"/>
            </a:xfrm>
            <a:prstGeom prst="line">
              <a:avLst/>
            </a:prstGeom>
            <a:ln>
              <a:solidFill>
                <a:srgbClr val="FF9F1B"/>
              </a:solidFill>
            </a:ln>
          </p:spPr>
          <p:style>
            <a:lnRef idx="1">
              <a:schemeClr val="accent1"/>
            </a:lnRef>
            <a:fillRef idx="0">
              <a:schemeClr val="accent1"/>
            </a:fillRef>
            <a:effectRef idx="0">
              <a:schemeClr val="accent1"/>
            </a:effectRef>
            <a:fontRef idx="minor">
              <a:schemeClr val="tx1"/>
            </a:fontRef>
          </p:style>
        </p:cxnSp>
        <p:sp>
          <p:nvSpPr>
            <p:cNvPr id="37" name="TextBox 6"/>
            <p:cNvSpPr txBox="1"/>
            <p:nvPr/>
          </p:nvSpPr>
          <p:spPr>
            <a:xfrm>
              <a:off x="5029042" y="569713"/>
              <a:ext cx="2133918" cy="584775"/>
            </a:xfrm>
            <a:prstGeom prst="rect">
              <a:avLst/>
            </a:prstGeom>
            <a:noFill/>
          </p:spPr>
          <p:txBody>
            <a:bodyPr wrap="none" rtlCol="0">
              <a:spAutoFit/>
            </a:bodyPr>
            <a:lstStyle/>
            <a:p>
              <a:pPr lvl="0" algn="ctr"/>
              <a:r>
                <a:rPr lang="zh-CN" altLang="en-US" sz="3200" b="1" spc="600" dirty="0">
                  <a:solidFill>
                    <a:schemeClr val="tx1">
                      <a:lumMod val="75000"/>
                      <a:lumOff val="25000"/>
                    </a:schemeClr>
                  </a:solidFill>
                  <a:cs typeface="+mn-ea"/>
                  <a:sym typeface="+mn-lt"/>
                </a:rPr>
                <a:t>项目优势</a:t>
              </a:r>
            </a:p>
          </p:txBody>
        </p:sp>
        <p:sp>
          <p:nvSpPr>
            <p:cNvPr id="38" name="TextBox 7"/>
            <p:cNvSpPr txBox="1"/>
            <p:nvPr/>
          </p:nvSpPr>
          <p:spPr>
            <a:xfrm>
              <a:off x="5210984" y="379802"/>
              <a:ext cx="1770036" cy="276999"/>
            </a:xfrm>
            <a:prstGeom prst="rect">
              <a:avLst/>
            </a:prstGeom>
            <a:noFill/>
          </p:spPr>
          <p:txBody>
            <a:bodyPr wrap="none" rtlCol="0">
              <a:spAutoFit/>
            </a:bodyPr>
            <a:lstStyle/>
            <a:p>
              <a:pPr lvl="0" algn="ctr"/>
              <a:r>
                <a:rPr lang="en-US" altLang="zh-CN" sz="1200" spc="600" dirty="0">
                  <a:solidFill>
                    <a:schemeClr val="tx1">
                      <a:lumMod val="75000"/>
                      <a:lumOff val="25000"/>
                    </a:schemeClr>
                  </a:solidFill>
                  <a:cs typeface="+mn-ea"/>
                  <a:sym typeface="+mn-lt"/>
                </a:rPr>
                <a:t>Advantages</a:t>
              </a:r>
              <a:endParaRPr lang="en-US" sz="1200" spc="600" dirty="0">
                <a:solidFill>
                  <a:schemeClr val="tx1">
                    <a:lumMod val="75000"/>
                    <a:lumOff val="25000"/>
                  </a:schemeClr>
                </a:solidFill>
                <a:cs typeface="+mn-ea"/>
                <a:sym typeface="+mn-lt"/>
              </a:endParaRPr>
            </a:p>
          </p:txBody>
        </p:sp>
        <p:sp>
          <p:nvSpPr>
            <p:cNvPr id="39" name="Triangle 10"/>
            <p:cNvSpPr/>
            <p:nvPr/>
          </p:nvSpPr>
          <p:spPr>
            <a:xfrm rot="10800000">
              <a:off x="5657693" y="0"/>
              <a:ext cx="876615" cy="291995"/>
            </a:xfrm>
            <a:prstGeom prst="triangle">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grpSp>
      <p:sp>
        <p:nvSpPr>
          <p:cNvPr id="40" name="Shape 3696"/>
          <p:cNvSpPr/>
          <p:nvPr/>
        </p:nvSpPr>
        <p:spPr>
          <a:xfrm>
            <a:off x="1371569" y="1543922"/>
            <a:ext cx="228541" cy="279337"/>
          </a:xfrm>
          <a:custGeom>
            <a:avLst/>
            <a:gdLst/>
            <a:ahLst/>
            <a:cxnLst/>
            <a:rect l="0" t="0" r="0" b="0"/>
            <a:pathLst>
              <a:path w="120000" h="120000" extrusionOk="0">
                <a:moveTo>
                  <a:pt x="113333" y="109088"/>
                </a:moveTo>
                <a:cubicBezTo>
                  <a:pt x="113333" y="112100"/>
                  <a:pt x="110344" y="114538"/>
                  <a:pt x="106666" y="114538"/>
                </a:cubicBezTo>
                <a:lnTo>
                  <a:pt x="33333" y="114538"/>
                </a:lnTo>
                <a:lnTo>
                  <a:pt x="33333" y="5455"/>
                </a:lnTo>
                <a:lnTo>
                  <a:pt x="73333" y="5455"/>
                </a:lnTo>
                <a:lnTo>
                  <a:pt x="73333" y="38177"/>
                </a:lnTo>
                <a:lnTo>
                  <a:pt x="86666" y="27272"/>
                </a:lnTo>
                <a:lnTo>
                  <a:pt x="100000" y="38177"/>
                </a:lnTo>
                <a:lnTo>
                  <a:pt x="100000" y="5455"/>
                </a:lnTo>
                <a:lnTo>
                  <a:pt x="106666" y="5455"/>
                </a:lnTo>
                <a:cubicBezTo>
                  <a:pt x="110344" y="5455"/>
                  <a:pt x="113333" y="7900"/>
                  <a:pt x="113333" y="10911"/>
                </a:cubicBezTo>
                <a:cubicBezTo>
                  <a:pt x="113333" y="10911"/>
                  <a:pt x="113333" y="109088"/>
                  <a:pt x="113333" y="109088"/>
                </a:cubicBezTo>
                <a:close/>
                <a:moveTo>
                  <a:pt x="26666" y="114538"/>
                </a:moveTo>
                <a:lnTo>
                  <a:pt x="13333" y="114538"/>
                </a:lnTo>
                <a:cubicBezTo>
                  <a:pt x="9655" y="114538"/>
                  <a:pt x="6666" y="112100"/>
                  <a:pt x="6666" y="109088"/>
                </a:cubicBezTo>
                <a:lnTo>
                  <a:pt x="6666" y="10911"/>
                </a:lnTo>
                <a:cubicBezTo>
                  <a:pt x="6666" y="7900"/>
                  <a:pt x="9655" y="5455"/>
                  <a:pt x="13333" y="5455"/>
                </a:cubicBezTo>
                <a:lnTo>
                  <a:pt x="26666" y="5455"/>
                </a:lnTo>
                <a:cubicBezTo>
                  <a:pt x="26666" y="5455"/>
                  <a:pt x="26666" y="114538"/>
                  <a:pt x="26666" y="114538"/>
                </a:cubicBezTo>
                <a:close/>
                <a:moveTo>
                  <a:pt x="80000" y="5455"/>
                </a:moveTo>
                <a:lnTo>
                  <a:pt x="93333" y="5455"/>
                </a:lnTo>
                <a:lnTo>
                  <a:pt x="93333" y="24544"/>
                </a:lnTo>
                <a:lnTo>
                  <a:pt x="86666" y="19088"/>
                </a:lnTo>
                <a:lnTo>
                  <a:pt x="80000" y="24544"/>
                </a:lnTo>
                <a:cubicBezTo>
                  <a:pt x="80000" y="24544"/>
                  <a:pt x="80000" y="5455"/>
                  <a:pt x="80000" y="5455"/>
                </a:cubicBezTo>
                <a:close/>
                <a:moveTo>
                  <a:pt x="106666" y="0"/>
                </a:moveTo>
                <a:lnTo>
                  <a:pt x="13333" y="0"/>
                </a:lnTo>
                <a:cubicBezTo>
                  <a:pt x="5972" y="0"/>
                  <a:pt x="0" y="4883"/>
                  <a:pt x="0" y="10911"/>
                </a:cubicBezTo>
                <a:lnTo>
                  <a:pt x="0" y="109088"/>
                </a:lnTo>
                <a:cubicBezTo>
                  <a:pt x="0" y="115111"/>
                  <a:pt x="5972" y="120000"/>
                  <a:pt x="13333" y="120000"/>
                </a:cubicBezTo>
                <a:lnTo>
                  <a:pt x="106666" y="120000"/>
                </a:lnTo>
                <a:cubicBezTo>
                  <a:pt x="114027" y="120000"/>
                  <a:pt x="120000" y="115111"/>
                  <a:pt x="120000" y="109088"/>
                </a:cubicBezTo>
                <a:lnTo>
                  <a:pt x="120000" y="10911"/>
                </a:lnTo>
                <a:cubicBezTo>
                  <a:pt x="120000" y="4883"/>
                  <a:pt x="114027" y="0"/>
                  <a:pt x="106666" y="0"/>
                </a:cubicBezTo>
              </a:path>
            </a:pathLst>
          </a:custGeom>
          <a:solidFill>
            <a:srgbClr val="FF9F1B"/>
          </a:solidFill>
          <a:ln>
            <a:noFill/>
          </a:ln>
        </p:spPr>
        <p:txBody>
          <a:bodyPr lIns="19038" tIns="19038" rIns="19038" bIns="19038" anchor="ctr" anchorCtr="0">
            <a:noAutofit/>
          </a:bodyPr>
          <a:lstStyle/>
          <a:p>
            <a:pPr defTabSz="457200"/>
            <a:endParaRPr sz="1500" kern="0">
              <a:solidFill>
                <a:srgbClr val="7F7F7F"/>
              </a:solidFill>
              <a:cs typeface="+mn-ea"/>
              <a:sym typeface="+mn-lt"/>
            </a:endParaRPr>
          </a:p>
        </p:txBody>
      </p:sp>
      <p:sp>
        <p:nvSpPr>
          <p:cNvPr id="41" name="Shape 3706"/>
          <p:cNvSpPr/>
          <p:nvPr/>
        </p:nvSpPr>
        <p:spPr>
          <a:xfrm>
            <a:off x="1346254" y="2242562"/>
            <a:ext cx="279328" cy="279328"/>
          </a:xfrm>
          <a:custGeom>
            <a:avLst/>
            <a:gdLst/>
            <a:ahLst/>
            <a:cxnLst/>
            <a:rect l="0" t="0" r="0" b="0"/>
            <a:pathLst>
              <a:path w="120000" h="120000" extrusionOk="0">
                <a:moveTo>
                  <a:pt x="115177" y="37005"/>
                </a:moveTo>
                <a:cubicBezTo>
                  <a:pt x="114111" y="35950"/>
                  <a:pt x="112377" y="35961"/>
                  <a:pt x="111322" y="37038"/>
                </a:cubicBezTo>
                <a:cubicBezTo>
                  <a:pt x="110572" y="37800"/>
                  <a:pt x="110388" y="38888"/>
                  <a:pt x="110716" y="39838"/>
                </a:cubicBezTo>
                <a:lnTo>
                  <a:pt x="110655" y="39861"/>
                </a:lnTo>
                <a:cubicBezTo>
                  <a:pt x="113138" y="46100"/>
                  <a:pt x="114544" y="52877"/>
                  <a:pt x="114544" y="60000"/>
                </a:cubicBezTo>
                <a:cubicBezTo>
                  <a:pt x="114544" y="90127"/>
                  <a:pt x="90127" y="114544"/>
                  <a:pt x="60000" y="114544"/>
                </a:cubicBezTo>
                <a:cubicBezTo>
                  <a:pt x="29877" y="114544"/>
                  <a:pt x="5455" y="90127"/>
                  <a:pt x="5455" y="60000"/>
                </a:cubicBezTo>
                <a:cubicBezTo>
                  <a:pt x="5455" y="29872"/>
                  <a:pt x="29877" y="5455"/>
                  <a:pt x="60000" y="5455"/>
                </a:cubicBezTo>
                <a:cubicBezTo>
                  <a:pt x="75416" y="5455"/>
                  <a:pt x="89316" y="11866"/>
                  <a:pt x="99233" y="22161"/>
                </a:cubicBezTo>
                <a:lnTo>
                  <a:pt x="99266" y="22122"/>
                </a:lnTo>
                <a:cubicBezTo>
                  <a:pt x="100344" y="23094"/>
                  <a:pt x="101994" y="23072"/>
                  <a:pt x="103022" y="22027"/>
                </a:cubicBezTo>
                <a:cubicBezTo>
                  <a:pt x="104077" y="20950"/>
                  <a:pt x="104066" y="19227"/>
                  <a:pt x="102994" y="18166"/>
                </a:cubicBezTo>
                <a:cubicBezTo>
                  <a:pt x="102888" y="18066"/>
                  <a:pt x="102755" y="18022"/>
                  <a:pt x="102644" y="17944"/>
                </a:cubicBezTo>
                <a:cubicBezTo>
                  <a:pt x="91783" y="6894"/>
                  <a:pt x="76722" y="0"/>
                  <a:pt x="60000" y="0"/>
                </a:cubicBezTo>
                <a:cubicBezTo>
                  <a:pt x="26861" y="0"/>
                  <a:pt x="0" y="26861"/>
                  <a:pt x="0" y="60000"/>
                </a:cubicBezTo>
                <a:cubicBezTo>
                  <a:pt x="0" y="93133"/>
                  <a:pt x="26861" y="120000"/>
                  <a:pt x="60000" y="120000"/>
                </a:cubicBezTo>
                <a:cubicBezTo>
                  <a:pt x="93138" y="120000"/>
                  <a:pt x="120000" y="93133"/>
                  <a:pt x="120000" y="60000"/>
                </a:cubicBezTo>
                <a:cubicBezTo>
                  <a:pt x="120000" y="52288"/>
                  <a:pt x="118494" y="44938"/>
                  <a:pt x="115838" y="38161"/>
                </a:cubicBezTo>
                <a:cubicBezTo>
                  <a:pt x="115711" y="37744"/>
                  <a:pt x="115516" y="37338"/>
                  <a:pt x="115177" y="37005"/>
                </a:cubicBezTo>
                <a:moveTo>
                  <a:pt x="59955" y="75188"/>
                </a:moveTo>
                <a:lnTo>
                  <a:pt x="34655" y="49888"/>
                </a:lnTo>
                <a:cubicBezTo>
                  <a:pt x="34161" y="49394"/>
                  <a:pt x="33483" y="49088"/>
                  <a:pt x="32727" y="49088"/>
                </a:cubicBezTo>
                <a:cubicBezTo>
                  <a:pt x="31222" y="49088"/>
                  <a:pt x="30000" y="50311"/>
                  <a:pt x="30000" y="51816"/>
                </a:cubicBezTo>
                <a:cubicBezTo>
                  <a:pt x="30000" y="52572"/>
                  <a:pt x="30305" y="53250"/>
                  <a:pt x="30800" y="53750"/>
                </a:cubicBezTo>
                <a:lnTo>
                  <a:pt x="58072" y="81016"/>
                </a:lnTo>
                <a:cubicBezTo>
                  <a:pt x="58566" y="81511"/>
                  <a:pt x="59244" y="81816"/>
                  <a:pt x="60000" y="81816"/>
                </a:cubicBezTo>
                <a:cubicBezTo>
                  <a:pt x="60777" y="81816"/>
                  <a:pt x="61466" y="81488"/>
                  <a:pt x="61966" y="80966"/>
                </a:cubicBezTo>
                <a:lnTo>
                  <a:pt x="61972" y="80977"/>
                </a:lnTo>
                <a:lnTo>
                  <a:pt x="107516" y="33266"/>
                </a:lnTo>
                <a:cubicBezTo>
                  <a:pt x="107516" y="33272"/>
                  <a:pt x="107522" y="33277"/>
                  <a:pt x="107522" y="33283"/>
                </a:cubicBezTo>
                <a:lnTo>
                  <a:pt x="111416" y="29194"/>
                </a:lnTo>
                <a:cubicBezTo>
                  <a:pt x="111416" y="29194"/>
                  <a:pt x="111411" y="29188"/>
                  <a:pt x="111411" y="29183"/>
                </a:cubicBezTo>
                <a:lnTo>
                  <a:pt x="119244" y="20972"/>
                </a:lnTo>
                <a:lnTo>
                  <a:pt x="119238" y="20966"/>
                </a:lnTo>
                <a:cubicBezTo>
                  <a:pt x="119705" y="20477"/>
                  <a:pt x="120000" y="19816"/>
                  <a:pt x="120000" y="19088"/>
                </a:cubicBezTo>
                <a:cubicBezTo>
                  <a:pt x="120000" y="17588"/>
                  <a:pt x="118777" y="16361"/>
                  <a:pt x="117272" y="16361"/>
                </a:cubicBezTo>
                <a:cubicBezTo>
                  <a:pt x="116494" y="16361"/>
                  <a:pt x="115800" y="16694"/>
                  <a:pt x="115305" y="17216"/>
                </a:cubicBezTo>
                <a:lnTo>
                  <a:pt x="115300" y="17205"/>
                </a:lnTo>
                <a:lnTo>
                  <a:pt x="108294" y="24550"/>
                </a:lnTo>
                <a:cubicBezTo>
                  <a:pt x="108288" y="24544"/>
                  <a:pt x="108283" y="24533"/>
                  <a:pt x="108277" y="24527"/>
                </a:cubicBezTo>
                <a:lnTo>
                  <a:pt x="104472" y="28516"/>
                </a:lnTo>
                <a:cubicBezTo>
                  <a:pt x="104477" y="28522"/>
                  <a:pt x="104483" y="28533"/>
                  <a:pt x="104483" y="28538"/>
                </a:cubicBezTo>
                <a:cubicBezTo>
                  <a:pt x="104483" y="28538"/>
                  <a:pt x="59955" y="75188"/>
                  <a:pt x="59955" y="75188"/>
                </a:cubicBezTo>
                <a:close/>
              </a:path>
            </a:pathLst>
          </a:custGeom>
          <a:solidFill>
            <a:srgbClr val="FF9F1B"/>
          </a:solidFill>
          <a:ln>
            <a:noFill/>
          </a:ln>
        </p:spPr>
        <p:txBody>
          <a:bodyPr lIns="19038" tIns="19038" rIns="19038" bIns="19038" anchor="ctr" anchorCtr="0">
            <a:noAutofit/>
          </a:bodyPr>
          <a:lstStyle/>
          <a:p>
            <a:pPr defTabSz="457200"/>
            <a:endParaRPr sz="1500" kern="0">
              <a:solidFill>
                <a:srgbClr val="7F7F7F"/>
              </a:solidFill>
              <a:cs typeface="+mn-ea"/>
              <a:sym typeface="+mn-lt"/>
            </a:endParaRPr>
          </a:p>
        </p:txBody>
      </p:sp>
      <p:sp>
        <p:nvSpPr>
          <p:cNvPr id="42" name="Shape 3716"/>
          <p:cNvSpPr/>
          <p:nvPr/>
        </p:nvSpPr>
        <p:spPr>
          <a:xfrm>
            <a:off x="1320828" y="4252527"/>
            <a:ext cx="279328" cy="279328"/>
          </a:xfrm>
          <a:custGeom>
            <a:avLst/>
            <a:gdLst/>
            <a:ahLst/>
            <a:cxnLst/>
            <a:rect l="0" t="0" r="0" b="0"/>
            <a:pathLst>
              <a:path w="120000" h="120000" extrusionOk="0">
                <a:moveTo>
                  <a:pt x="117272" y="40911"/>
                </a:moveTo>
                <a:cubicBezTo>
                  <a:pt x="115766" y="40911"/>
                  <a:pt x="114544" y="42133"/>
                  <a:pt x="114544" y="43638"/>
                </a:cubicBezTo>
                <a:lnTo>
                  <a:pt x="114544" y="103638"/>
                </a:lnTo>
                <a:cubicBezTo>
                  <a:pt x="114544" y="109661"/>
                  <a:pt x="109661" y="114544"/>
                  <a:pt x="103638" y="114544"/>
                </a:cubicBezTo>
                <a:lnTo>
                  <a:pt x="16361" y="114544"/>
                </a:lnTo>
                <a:cubicBezTo>
                  <a:pt x="10338" y="114544"/>
                  <a:pt x="5455" y="109661"/>
                  <a:pt x="5455" y="103638"/>
                </a:cubicBezTo>
                <a:lnTo>
                  <a:pt x="5455" y="16361"/>
                </a:lnTo>
                <a:cubicBezTo>
                  <a:pt x="5455" y="10338"/>
                  <a:pt x="10338" y="5455"/>
                  <a:pt x="16361" y="5455"/>
                </a:cubicBezTo>
                <a:lnTo>
                  <a:pt x="76361" y="5455"/>
                </a:lnTo>
                <a:cubicBezTo>
                  <a:pt x="77872" y="5455"/>
                  <a:pt x="79088" y="4233"/>
                  <a:pt x="79088" y="2727"/>
                </a:cubicBezTo>
                <a:cubicBezTo>
                  <a:pt x="79088" y="1222"/>
                  <a:pt x="77872" y="0"/>
                  <a:pt x="76361" y="0"/>
                </a:cubicBezTo>
                <a:lnTo>
                  <a:pt x="16361" y="0"/>
                </a:lnTo>
                <a:cubicBezTo>
                  <a:pt x="7322" y="0"/>
                  <a:pt x="0" y="7327"/>
                  <a:pt x="0" y="16361"/>
                </a:cubicBezTo>
                <a:lnTo>
                  <a:pt x="0" y="103638"/>
                </a:lnTo>
                <a:cubicBezTo>
                  <a:pt x="0" y="112677"/>
                  <a:pt x="7322" y="120000"/>
                  <a:pt x="16361" y="120000"/>
                </a:cubicBezTo>
                <a:lnTo>
                  <a:pt x="103638" y="120000"/>
                </a:lnTo>
                <a:cubicBezTo>
                  <a:pt x="112677" y="120000"/>
                  <a:pt x="120000" y="112677"/>
                  <a:pt x="120000" y="103638"/>
                </a:cubicBezTo>
                <a:lnTo>
                  <a:pt x="120000" y="43638"/>
                </a:lnTo>
                <a:cubicBezTo>
                  <a:pt x="120000" y="42133"/>
                  <a:pt x="118777" y="40911"/>
                  <a:pt x="117272" y="40911"/>
                </a:cubicBezTo>
                <a:moveTo>
                  <a:pt x="38922" y="70911"/>
                </a:moveTo>
                <a:lnTo>
                  <a:pt x="49088" y="70911"/>
                </a:lnTo>
                <a:lnTo>
                  <a:pt x="49088" y="81077"/>
                </a:lnTo>
                <a:lnTo>
                  <a:pt x="36816" y="83183"/>
                </a:lnTo>
                <a:cubicBezTo>
                  <a:pt x="36816" y="83183"/>
                  <a:pt x="38922" y="70911"/>
                  <a:pt x="38922" y="70911"/>
                </a:cubicBezTo>
                <a:close/>
                <a:moveTo>
                  <a:pt x="93194" y="15233"/>
                </a:moveTo>
                <a:lnTo>
                  <a:pt x="104766" y="26805"/>
                </a:lnTo>
                <a:lnTo>
                  <a:pt x="54544" y="77027"/>
                </a:lnTo>
                <a:lnTo>
                  <a:pt x="54544" y="65455"/>
                </a:lnTo>
                <a:lnTo>
                  <a:pt x="42977" y="65455"/>
                </a:lnTo>
                <a:cubicBezTo>
                  <a:pt x="42977" y="65455"/>
                  <a:pt x="93194" y="15233"/>
                  <a:pt x="93194" y="15233"/>
                </a:cubicBezTo>
                <a:close/>
                <a:moveTo>
                  <a:pt x="100577" y="7855"/>
                </a:moveTo>
                <a:cubicBezTo>
                  <a:pt x="102061" y="6372"/>
                  <a:pt x="104105" y="5455"/>
                  <a:pt x="106361" y="5455"/>
                </a:cubicBezTo>
                <a:cubicBezTo>
                  <a:pt x="110883" y="5455"/>
                  <a:pt x="114544" y="9122"/>
                  <a:pt x="114544" y="13638"/>
                </a:cubicBezTo>
                <a:cubicBezTo>
                  <a:pt x="114544" y="15894"/>
                  <a:pt x="113627" y="17944"/>
                  <a:pt x="112150" y="19422"/>
                </a:cubicBezTo>
                <a:lnTo>
                  <a:pt x="108622" y="22950"/>
                </a:lnTo>
                <a:lnTo>
                  <a:pt x="97050" y="11377"/>
                </a:lnTo>
                <a:cubicBezTo>
                  <a:pt x="97050" y="11377"/>
                  <a:pt x="100577" y="7855"/>
                  <a:pt x="100577" y="7855"/>
                </a:cubicBezTo>
                <a:close/>
                <a:moveTo>
                  <a:pt x="30000" y="90000"/>
                </a:moveTo>
                <a:lnTo>
                  <a:pt x="53277" y="86005"/>
                </a:lnTo>
                <a:lnTo>
                  <a:pt x="116005" y="23277"/>
                </a:lnTo>
                <a:cubicBezTo>
                  <a:pt x="118472" y="20811"/>
                  <a:pt x="120000" y="17405"/>
                  <a:pt x="120000" y="13638"/>
                </a:cubicBezTo>
                <a:cubicBezTo>
                  <a:pt x="120000" y="6105"/>
                  <a:pt x="113894" y="0"/>
                  <a:pt x="106361" y="0"/>
                </a:cubicBezTo>
                <a:cubicBezTo>
                  <a:pt x="102600" y="0"/>
                  <a:pt x="99188" y="1527"/>
                  <a:pt x="96722" y="3994"/>
                </a:cubicBezTo>
                <a:lnTo>
                  <a:pt x="33994" y="66722"/>
                </a:lnTo>
                <a:cubicBezTo>
                  <a:pt x="33994" y="66722"/>
                  <a:pt x="30000" y="90000"/>
                  <a:pt x="30000" y="90000"/>
                </a:cubicBezTo>
                <a:close/>
              </a:path>
            </a:pathLst>
          </a:custGeom>
          <a:solidFill>
            <a:srgbClr val="FF9F1B"/>
          </a:solidFill>
          <a:ln>
            <a:noFill/>
          </a:ln>
        </p:spPr>
        <p:txBody>
          <a:bodyPr lIns="19038" tIns="19038" rIns="19038" bIns="19038" anchor="ctr" anchorCtr="0">
            <a:noAutofit/>
          </a:bodyPr>
          <a:lstStyle/>
          <a:p>
            <a:pPr defTabSz="457200"/>
            <a:endParaRPr sz="1500" kern="0">
              <a:solidFill>
                <a:srgbClr val="7F7F7F"/>
              </a:solidFill>
              <a:cs typeface="+mn-ea"/>
              <a:sym typeface="+mn-lt"/>
            </a:endParaRPr>
          </a:p>
        </p:txBody>
      </p:sp>
      <p:sp>
        <p:nvSpPr>
          <p:cNvPr id="43" name="Shape 3726"/>
          <p:cNvSpPr/>
          <p:nvPr/>
        </p:nvSpPr>
        <p:spPr>
          <a:xfrm>
            <a:off x="1320854" y="4947836"/>
            <a:ext cx="279328" cy="279328"/>
          </a:xfrm>
          <a:custGeom>
            <a:avLst/>
            <a:gdLst/>
            <a:ahLst/>
            <a:cxnLst/>
            <a:rect l="0" t="0" r="0" b="0"/>
            <a:pathLst>
              <a:path w="120000" h="120000" extrusionOk="0">
                <a:moveTo>
                  <a:pt x="13638" y="76361"/>
                </a:moveTo>
                <a:cubicBezTo>
                  <a:pt x="15144" y="76361"/>
                  <a:pt x="16361" y="75144"/>
                  <a:pt x="16361" y="73638"/>
                </a:cubicBezTo>
                <a:cubicBezTo>
                  <a:pt x="16361" y="72133"/>
                  <a:pt x="15144" y="70911"/>
                  <a:pt x="13638" y="70911"/>
                </a:cubicBezTo>
                <a:lnTo>
                  <a:pt x="5455" y="70911"/>
                </a:lnTo>
                <a:lnTo>
                  <a:pt x="5455" y="5455"/>
                </a:lnTo>
                <a:lnTo>
                  <a:pt x="92727" y="5455"/>
                </a:lnTo>
                <a:lnTo>
                  <a:pt x="92727" y="13638"/>
                </a:lnTo>
                <a:cubicBezTo>
                  <a:pt x="92727" y="15144"/>
                  <a:pt x="93944" y="16361"/>
                  <a:pt x="95455" y="16361"/>
                </a:cubicBezTo>
                <a:cubicBezTo>
                  <a:pt x="96961" y="16361"/>
                  <a:pt x="98183" y="15144"/>
                  <a:pt x="98183" y="13638"/>
                </a:cubicBezTo>
                <a:lnTo>
                  <a:pt x="98183" y="5455"/>
                </a:lnTo>
                <a:cubicBezTo>
                  <a:pt x="98183" y="2444"/>
                  <a:pt x="95738" y="0"/>
                  <a:pt x="92727" y="0"/>
                </a:cubicBezTo>
                <a:lnTo>
                  <a:pt x="5455" y="0"/>
                </a:lnTo>
                <a:cubicBezTo>
                  <a:pt x="2444" y="0"/>
                  <a:pt x="0" y="2444"/>
                  <a:pt x="0" y="5455"/>
                </a:cubicBezTo>
                <a:lnTo>
                  <a:pt x="0" y="92727"/>
                </a:lnTo>
                <a:cubicBezTo>
                  <a:pt x="0" y="95738"/>
                  <a:pt x="2444" y="98183"/>
                  <a:pt x="5455" y="98183"/>
                </a:cubicBezTo>
                <a:lnTo>
                  <a:pt x="13638" y="98183"/>
                </a:lnTo>
                <a:cubicBezTo>
                  <a:pt x="15144" y="98183"/>
                  <a:pt x="16361" y="96961"/>
                  <a:pt x="16361" y="95455"/>
                </a:cubicBezTo>
                <a:cubicBezTo>
                  <a:pt x="16361" y="93950"/>
                  <a:pt x="15144" y="92727"/>
                  <a:pt x="13638" y="92727"/>
                </a:cubicBezTo>
                <a:lnTo>
                  <a:pt x="5455" y="92727"/>
                </a:lnTo>
                <a:lnTo>
                  <a:pt x="5455" y="76361"/>
                </a:lnTo>
                <a:cubicBezTo>
                  <a:pt x="5455" y="76361"/>
                  <a:pt x="13638" y="76361"/>
                  <a:pt x="13638" y="76361"/>
                </a:cubicBezTo>
                <a:close/>
                <a:moveTo>
                  <a:pt x="114544" y="92727"/>
                </a:moveTo>
                <a:lnTo>
                  <a:pt x="27272" y="92727"/>
                </a:lnTo>
                <a:lnTo>
                  <a:pt x="27272" y="27272"/>
                </a:lnTo>
                <a:lnTo>
                  <a:pt x="114544" y="27272"/>
                </a:lnTo>
                <a:cubicBezTo>
                  <a:pt x="114544" y="27272"/>
                  <a:pt x="114544" y="92727"/>
                  <a:pt x="114544" y="92727"/>
                </a:cubicBezTo>
                <a:close/>
                <a:moveTo>
                  <a:pt x="114544" y="114544"/>
                </a:moveTo>
                <a:lnTo>
                  <a:pt x="27272" y="114544"/>
                </a:lnTo>
                <a:lnTo>
                  <a:pt x="27272" y="98183"/>
                </a:lnTo>
                <a:lnTo>
                  <a:pt x="114544" y="98183"/>
                </a:lnTo>
                <a:cubicBezTo>
                  <a:pt x="114544" y="98183"/>
                  <a:pt x="114544" y="114544"/>
                  <a:pt x="114544" y="114544"/>
                </a:cubicBezTo>
                <a:close/>
                <a:moveTo>
                  <a:pt x="114544" y="21816"/>
                </a:moveTo>
                <a:lnTo>
                  <a:pt x="27272" y="21816"/>
                </a:lnTo>
                <a:cubicBezTo>
                  <a:pt x="24261" y="21816"/>
                  <a:pt x="21816" y="24261"/>
                  <a:pt x="21816" y="27272"/>
                </a:cubicBezTo>
                <a:lnTo>
                  <a:pt x="21816" y="114544"/>
                </a:lnTo>
                <a:cubicBezTo>
                  <a:pt x="21816" y="117555"/>
                  <a:pt x="24261" y="120000"/>
                  <a:pt x="27272" y="120000"/>
                </a:cubicBezTo>
                <a:lnTo>
                  <a:pt x="114544" y="120000"/>
                </a:lnTo>
                <a:cubicBezTo>
                  <a:pt x="117555" y="120000"/>
                  <a:pt x="120000" y="117555"/>
                  <a:pt x="120000" y="114544"/>
                </a:cubicBezTo>
                <a:lnTo>
                  <a:pt x="120000" y="27272"/>
                </a:lnTo>
                <a:cubicBezTo>
                  <a:pt x="120000" y="24261"/>
                  <a:pt x="117555" y="21816"/>
                  <a:pt x="114544" y="21816"/>
                </a:cubicBezTo>
              </a:path>
            </a:pathLst>
          </a:custGeom>
          <a:solidFill>
            <a:srgbClr val="FF9F1B"/>
          </a:solidFill>
          <a:ln>
            <a:noFill/>
          </a:ln>
        </p:spPr>
        <p:txBody>
          <a:bodyPr lIns="19038" tIns="19038" rIns="19038" bIns="19038" anchor="ctr" anchorCtr="0">
            <a:noAutofit/>
          </a:bodyPr>
          <a:lstStyle/>
          <a:p>
            <a:pPr defTabSz="457200"/>
            <a:endParaRPr sz="1500" kern="0">
              <a:solidFill>
                <a:srgbClr val="7F7F7F"/>
              </a:solidFill>
              <a:cs typeface="+mn-ea"/>
              <a:sym typeface="+mn-lt"/>
            </a:endParaRPr>
          </a:p>
        </p:txBody>
      </p:sp>
      <p:sp>
        <p:nvSpPr>
          <p:cNvPr id="44" name="TextBox 27"/>
          <p:cNvSpPr txBox="1"/>
          <p:nvPr/>
        </p:nvSpPr>
        <p:spPr>
          <a:xfrm>
            <a:off x="1720803" y="3496569"/>
            <a:ext cx="4134610" cy="460375"/>
          </a:xfrm>
          <a:prstGeom prst="rect">
            <a:avLst/>
          </a:prstGeom>
          <a:noFill/>
        </p:spPr>
        <p:txBody>
          <a:bodyPr wrap="square" rtlCol="0">
            <a:spAutoFit/>
          </a:bodyPr>
          <a:lstStyle/>
          <a:p>
            <a:pPr lvl="0">
              <a:defRPr/>
            </a:pPr>
            <a:r>
              <a:rPr lang="zh-CN" altLang="en-US" sz="2400" dirty="0">
                <a:solidFill>
                  <a:srgbClr val="121212"/>
                </a:solidFill>
                <a:cs typeface="+mn-ea"/>
                <a:sym typeface="+mn-lt"/>
              </a:rPr>
              <a:t>英文授课，但无需雅思成绩</a:t>
            </a:r>
          </a:p>
        </p:txBody>
      </p:sp>
      <p:sp>
        <p:nvSpPr>
          <p:cNvPr id="45" name="TextBox 27"/>
          <p:cNvSpPr txBox="1"/>
          <p:nvPr/>
        </p:nvSpPr>
        <p:spPr>
          <a:xfrm>
            <a:off x="1694364" y="4194990"/>
            <a:ext cx="4892743" cy="460375"/>
          </a:xfrm>
          <a:prstGeom prst="rect">
            <a:avLst/>
          </a:prstGeom>
          <a:noFill/>
        </p:spPr>
        <p:txBody>
          <a:bodyPr wrap="square" rtlCol="0">
            <a:spAutoFit/>
          </a:bodyPr>
          <a:lstStyle/>
          <a:p>
            <a:pPr lvl="0">
              <a:defRPr/>
            </a:pPr>
            <a:r>
              <a:rPr lang="zh-CN" altLang="en-US" sz="2400" dirty="0">
                <a:solidFill>
                  <a:srgbClr val="121212"/>
                </a:solidFill>
                <a:cs typeface="+mn-ea"/>
                <a:sym typeface="+mn-lt"/>
              </a:rPr>
              <a:t>学费低廉，仅为英美国家</a:t>
            </a:r>
            <a:r>
              <a:rPr lang="en-US" altLang="zh-CN" sz="2400" dirty="0">
                <a:solidFill>
                  <a:srgbClr val="121212"/>
                </a:solidFill>
                <a:cs typeface="+mn-ea"/>
                <a:sym typeface="+mn-lt"/>
              </a:rPr>
              <a:t>1/5</a:t>
            </a:r>
          </a:p>
        </p:txBody>
      </p:sp>
      <p:sp>
        <p:nvSpPr>
          <p:cNvPr id="46" name="TextBox 27"/>
          <p:cNvSpPr txBox="1"/>
          <p:nvPr/>
        </p:nvSpPr>
        <p:spPr>
          <a:xfrm>
            <a:off x="1688649" y="4905035"/>
            <a:ext cx="3969044" cy="460375"/>
          </a:xfrm>
          <a:prstGeom prst="rect">
            <a:avLst/>
          </a:prstGeom>
          <a:noFill/>
        </p:spPr>
        <p:txBody>
          <a:bodyPr wrap="square" rtlCol="0">
            <a:spAutoFit/>
          </a:bodyPr>
          <a:lstStyle/>
          <a:p>
            <a:pPr lvl="0">
              <a:defRPr/>
            </a:pPr>
            <a:r>
              <a:rPr lang="zh-CN" altLang="en-US" sz="2400" dirty="0">
                <a:solidFill>
                  <a:srgbClr val="121212"/>
                </a:solidFill>
                <a:cs typeface="+mn-ea"/>
                <a:sym typeface="+mn-lt"/>
              </a:rPr>
              <a:t>毕业率高，就业前景好</a:t>
            </a:r>
          </a:p>
        </p:txBody>
      </p:sp>
      <p:sp>
        <p:nvSpPr>
          <p:cNvPr id="35" name="Shape 3706"/>
          <p:cNvSpPr/>
          <p:nvPr/>
        </p:nvSpPr>
        <p:spPr>
          <a:xfrm>
            <a:off x="1356342" y="2905880"/>
            <a:ext cx="279328" cy="279328"/>
          </a:xfrm>
          <a:custGeom>
            <a:avLst/>
            <a:gdLst/>
            <a:ahLst/>
            <a:cxnLst/>
            <a:rect l="0" t="0" r="0" b="0"/>
            <a:pathLst>
              <a:path w="120000" h="120000" extrusionOk="0">
                <a:moveTo>
                  <a:pt x="115177" y="37005"/>
                </a:moveTo>
                <a:cubicBezTo>
                  <a:pt x="114111" y="35950"/>
                  <a:pt x="112377" y="35961"/>
                  <a:pt x="111322" y="37038"/>
                </a:cubicBezTo>
                <a:cubicBezTo>
                  <a:pt x="110572" y="37800"/>
                  <a:pt x="110388" y="38888"/>
                  <a:pt x="110716" y="39838"/>
                </a:cubicBezTo>
                <a:lnTo>
                  <a:pt x="110655" y="39861"/>
                </a:lnTo>
                <a:cubicBezTo>
                  <a:pt x="113138" y="46100"/>
                  <a:pt x="114544" y="52877"/>
                  <a:pt x="114544" y="60000"/>
                </a:cubicBezTo>
                <a:cubicBezTo>
                  <a:pt x="114544" y="90127"/>
                  <a:pt x="90127" y="114544"/>
                  <a:pt x="60000" y="114544"/>
                </a:cubicBezTo>
                <a:cubicBezTo>
                  <a:pt x="29877" y="114544"/>
                  <a:pt x="5455" y="90127"/>
                  <a:pt x="5455" y="60000"/>
                </a:cubicBezTo>
                <a:cubicBezTo>
                  <a:pt x="5455" y="29872"/>
                  <a:pt x="29877" y="5455"/>
                  <a:pt x="60000" y="5455"/>
                </a:cubicBezTo>
                <a:cubicBezTo>
                  <a:pt x="75416" y="5455"/>
                  <a:pt x="89316" y="11866"/>
                  <a:pt x="99233" y="22161"/>
                </a:cubicBezTo>
                <a:lnTo>
                  <a:pt x="99266" y="22122"/>
                </a:lnTo>
                <a:cubicBezTo>
                  <a:pt x="100344" y="23094"/>
                  <a:pt x="101994" y="23072"/>
                  <a:pt x="103022" y="22027"/>
                </a:cubicBezTo>
                <a:cubicBezTo>
                  <a:pt x="104077" y="20950"/>
                  <a:pt x="104066" y="19227"/>
                  <a:pt x="102994" y="18166"/>
                </a:cubicBezTo>
                <a:cubicBezTo>
                  <a:pt x="102888" y="18066"/>
                  <a:pt x="102755" y="18022"/>
                  <a:pt x="102644" y="17944"/>
                </a:cubicBezTo>
                <a:cubicBezTo>
                  <a:pt x="91783" y="6894"/>
                  <a:pt x="76722" y="0"/>
                  <a:pt x="60000" y="0"/>
                </a:cubicBezTo>
                <a:cubicBezTo>
                  <a:pt x="26861" y="0"/>
                  <a:pt x="0" y="26861"/>
                  <a:pt x="0" y="60000"/>
                </a:cubicBezTo>
                <a:cubicBezTo>
                  <a:pt x="0" y="93133"/>
                  <a:pt x="26861" y="120000"/>
                  <a:pt x="60000" y="120000"/>
                </a:cubicBezTo>
                <a:cubicBezTo>
                  <a:pt x="93138" y="120000"/>
                  <a:pt x="120000" y="93133"/>
                  <a:pt x="120000" y="60000"/>
                </a:cubicBezTo>
                <a:cubicBezTo>
                  <a:pt x="120000" y="52288"/>
                  <a:pt x="118494" y="44938"/>
                  <a:pt x="115838" y="38161"/>
                </a:cubicBezTo>
                <a:cubicBezTo>
                  <a:pt x="115711" y="37744"/>
                  <a:pt x="115516" y="37338"/>
                  <a:pt x="115177" y="37005"/>
                </a:cubicBezTo>
                <a:moveTo>
                  <a:pt x="59955" y="75188"/>
                </a:moveTo>
                <a:lnTo>
                  <a:pt x="34655" y="49888"/>
                </a:lnTo>
                <a:cubicBezTo>
                  <a:pt x="34161" y="49394"/>
                  <a:pt x="33483" y="49088"/>
                  <a:pt x="32727" y="49088"/>
                </a:cubicBezTo>
                <a:cubicBezTo>
                  <a:pt x="31222" y="49088"/>
                  <a:pt x="30000" y="50311"/>
                  <a:pt x="30000" y="51816"/>
                </a:cubicBezTo>
                <a:cubicBezTo>
                  <a:pt x="30000" y="52572"/>
                  <a:pt x="30305" y="53250"/>
                  <a:pt x="30800" y="53750"/>
                </a:cubicBezTo>
                <a:lnTo>
                  <a:pt x="58072" y="81016"/>
                </a:lnTo>
                <a:cubicBezTo>
                  <a:pt x="58566" y="81511"/>
                  <a:pt x="59244" y="81816"/>
                  <a:pt x="60000" y="81816"/>
                </a:cubicBezTo>
                <a:cubicBezTo>
                  <a:pt x="60777" y="81816"/>
                  <a:pt x="61466" y="81488"/>
                  <a:pt x="61966" y="80966"/>
                </a:cubicBezTo>
                <a:lnTo>
                  <a:pt x="61972" y="80977"/>
                </a:lnTo>
                <a:lnTo>
                  <a:pt x="107516" y="33266"/>
                </a:lnTo>
                <a:cubicBezTo>
                  <a:pt x="107516" y="33272"/>
                  <a:pt x="107522" y="33277"/>
                  <a:pt x="107522" y="33283"/>
                </a:cubicBezTo>
                <a:lnTo>
                  <a:pt x="111416" y="29194"/>
                </a:lnTo>
                <a:cubicBezTo>
                  <a:pt x="111416" y="29194"/>
                  <a:pt x="111411" y="29188"/>
                  <a:pt x="111411" y="29183"/>
                </a:cubicBezTo>
                <a:lnTo>
                  <a:pt x="119244" y="20972"/>
                </a:lnTo>
                <a:lnTo>
                  <a:pt x="119238" y="20966"/>
                </a:lnTo>
                <a:cubicBezTo>
                  <a:pt x="119705" y="20477"/>
                  <a:pt x="120000" y="19816"/>
                  <a:pt x="120000" y="19088"/>
                </a:cubicBezTo>
                <a:cubicBezTo>
                  <a:pt x="120000" y="17588"/>
                  <a:pt x="118777" y="16361"/>
                  <a:pt x="117272" y="16361"/>
                </a:cubicBezTo>
                <a:cubicBezTo>
                  <a:pt x="116494" y="16361"/>
                  <a:pt x="115800" y="16694"/>
                  <a:pt x="115305" y="17216"/>
                </a:cubicBezTo>
                <a:lnTo>
                  <a:pt x="115300" y="17205"/>
                </a:lnTo>
                <a:lnTo>
                  <a:pt x="108294" y="24550"/>
                </a:lnTo>
                <a:cubicBezTo>
                  <a:pt x="108288" y="24544"/>
                  <a:pt x="108283" y="24533"/>
                  <a:pt x="108277" y="24527"/>
                </a:cubicBezTo>
                <a:lnTo>
                  <a:pt x="104472" y="28516"/>
                </a:lnTo>
                <a:cubicBezTo>
                  <a:pt x="104477" y="28522"/>
                  <a:pt x="104483" y="28533"/>
                  <a:pt x="104483" y="28538"/>
                </a:cubicBezTo>
                <a:cubicBezTo>
                  <a:pt x="104483" y="28538"/>
                  <a:pt x="59955" y="75188"/>
                  <a:pt x="59955" y="75188"/>
                </a:cubicBezTo>
                <a:close/>
              </a:path>
            </a:pathLst>
          </a:custGeom>
          <a:solidFill>
            <a:srgbClr val="FF9F1B"/>
          </a:solidFill>
          <a:ln>
            <a:noFill/>
          </a:ln>
        </p:spPr>
        <p:txBody>
          <a:bodyPr lIns="19038" tIns="19038" rIns="19038" bIns="19038" anchor="ctr" anchorCtr="0">
            <a:noAutofit/>
          </a:bodyPr>
          <a:lstStyle/>
          <a:p>
            <a:pPr defTabSz="457200"/>
            <a:endParaRPr sz="1500" kern="0">
              <a:solidFill>
                <a:srgbClr val="7F7F7F"/>
              </a:solidFill>
              <a:cs typeface="+mn-ea"/>
              <a:sym typeface="+mn-lt"/>
            </a:endParaRPr>
          </a:p>
        </p:txBody>
      </p:sp>
      <p:sp>
        <p:nvSpPr>
          <p:cNvPr id="47" name="Shape 3716"/>
          <p:cNvSpPr/>
          <p:nvPr/>
        </p:nvSpPr>
        <p:spPr>
          <a:xfrm>
            <a:off x="1346483" y="3629512"/>
            <a:ext cx="279328" cy="279328"/>
          </a:xfrm>
          <a:custGeom>
            <a:avLst/>
            <a:gdLst/>
            <a:ahLst/>
            <a:cxnLst/>
            <a:rect l="0" t="0" r="0" b="0"/>
            <a:pathLst>
              <a:path w="120000" h="120000" extrusionOk="0">
                <a:moveTo>
                  <a:pt x="117272" y="40911"/>
                </a:moveTo>
                <a:cubicBezTo>
                  <a:pt x="115766" y="40911"/>
                  <a:pt x="114544" y="42133"/>
                  <a:pt x="114544" y="43638"/>
                </a:cubicBezTo>
                <a:lnTo>
                  <a:pt x="114544" y="103638"/>
                </a:lnTo>
                <a:cubicBezTo>
                  <a:pt x="114544" y="109661"/>
                  <a:pt x="109661" y="114544"/>
                  <a:pt x="103638" y="114544"/>
                </a:cubicBezTo>
                <a:lnTo>
                  <a:pt x="16361" y="114544"/>
                </a:lnTo>
                <a:cubicBezTo>
                  <a:pt x="10338" y="114544"/>
                  <a:pt x="5455" y="109661"/>
                  <a:pt x="5455" y="103638"/>
                </a:cubicBezTo>
                <a:lnTo>
                  <a:pt x="5455" y="16361"/>
                </a:lnTo>
                <a:cubicBezTo>
                  <a:pt x="5455" y="10338"/>
                  <a:pt x="10338" y="5455"/>
                  <a:pt x="16361" y="5455"/>
                </a:cubicBezTo>
                <a:lnTo>
                  <a:pt x="76361" y="5455"/>
                </a:lnTo>
                <a:cubicBezTo>
                  <a:pt x="77872" y="5455"/>
                  <a:pt x="79088" y="4233"/>
                  <a:pt x="79088" y="2727"/>
                </a:cubicBezTo>
                <a:cubicBezTo>
                  <a:pt x="79088" y="1222"/>
                  <a:pt x="77872" y="0"/>
                  <a:pt x="76361" y="0"/>
                </a:cubicBezTo>
                <a:lnTo>
                  <a:pt x="16361" y="0"/>
                </a:lnTo>
                <a:cubicBezTo>
                  <a:pt x="7322" y="0"/>
                  <a:pt x="0" y="7327"/>
                  <a:pt x="0" y="16361"/>
                </a:cubicBezTo>
                <a:lnTo>
                  <a:pt x="0" y="103638"/>
                </a:lnTo>
                <a:cubicBezTo>
                  <a:pt x="0" y="112677"/>
                  <a:pt x="7322" y="120000"/>
                  <a:pt x="16361" y="120000"/>
                </a:cubicBezTo>
                <a:lnTo>
                  <a:pt x="103638" y="120000"/>
                </a:lnTo>
                <a:cubicBezTo>
                  <a:pt x="112677" y="120000"/>
                  <a:pt x="120000" y="112677"/>
                  <a:pt x="120000" y="103638"/>
                </a:cubicBezTo>
                <a:lnTo>
                  <a:pt x="120000" y="43638"/>
                </a:lnTo>
                <a:cubicBezTo>
                  <a:pt x="120000" y="42133"/>
                  <a:pt x="118777" y="40911"/>
                  <a:pt x="117272" y="40911"/>
                </a:cubicBezTo>
                <a:moveTo>
                  <a:pt x="38922" y="70911"/>
                </a:moveTo>
                <a:lnTo>
                  <a:pt x="49088" y="70911"/>
                </a:lnTo>
                <a:lnTo>
                  <a:pt x="49088" y="81077"/>
                </a:lnTo>
                <a:lnTo>
                  <a:pt x="36816" y="83183"/>
                </a:lnTo>
                <a:cubicBezTo>
                  <a:pt x="36816" y="83183"/>
                  <a:pt x="38922" y="70911"/>
                  <a:pt x="38922" y="70911"/>
                </a:cubicBezTo>
                <a:close/>
                <a:moveTo>
                  <a:pt x="93194" y="15233"/>
                </a:moveTo>
                <a:lnTo>
                  <a:pt x="104766" y="26805"/>
                </a:lnTo>
                <a:lnTo>
                  <a:pt x="54544" y="77027"/>
                </a:lnTo>
                <a:lnTo>
                  <a:pt x="54544" y="65455"/>
                </a:lnTo>
                <a:lnTo>
                  <a:pt x="42977" y="65455"/>
                </a:lnTo>
                <a:cubicBezTo>
                  <a:pt x="42977" y="65455"/>
                  <a:pt x="93194" y="15233"/>
                  <a:pt x="93194" y="15233"/>
                </a:cubicBezTo>
                <a:close/>
                <a:moveTo>
                  <a:pt x="100577" y="7855"/>
                </a:moveTo>
                <a:cubicBezTo>
                  <a:pt x="102061" y="6372"/>
                  <a:pt x="104105" y="5455"/>
                  <a:pt x="106361" y="5455"/>
                </a:cubicBezTo>
                <a:cubicBezTo>
                  <a:pt x="110883" y="5455"/>
                  <a:pt x="114544" y="9122"/>
                  <a:pt x="114544" y="13638"/>
                </a:cubicBezTo>
                <a:cubicBezTo>
                  <a:pt x="114544" y="15894"/>
                  <a:pt x="113627" y="17944"/>
                  <a:pt x="112150" y="19422"/>
                </a:cubicBezTo>
                <a:lnTo>
                  <a:pt x="108622" y="22950"/>
                </a:lnTo>
                <a:lnTo>
                  <a:pt x="97050" y="11377"/>
                </a:lnTo>
                <a:cubicBezTo>
                  <a:pt x="97050" y="11377"/>
                  <a:pt x="100577" y="7855"/>
                  <a:pt x="100577" y="7855"/>
                </a:cubicBezTo>
                <a:close/>
                <a:moveTo>
                  <a:pt x="30000" y="90000"/>
                </a:moveTo>
                <a:lnTo>
                  <a:pt x="53277" y="86005"/>
                </a:lnTo>
                <a:lnTo>
                  <a:pt x="116005" y="23277"/>
                </a:lnTo>
                <a:cubicBezTo>
                  <a:pt x="118472" y="20811"/>
                  <a:pt x="120000" y="17405"/>
                  <a:pt x="120000" y="13638"/>
                </a:cubicBezTo>
                <a:cubicBezTo>
                  <a:pt x="120000" y="6105"/>
                  <a:pt x="113894" y="0"/>
                  <a:pt x="106361" y="0"/>
                </a:cubicBezTo>
                <a:cubicBezTo>
                  <a:pt x="102600" y="0"/>
                  <a:pt x="99188" y="1527"/>
                  <a:pt x="96722" y="3994"/>
                </a:cubicBezTo>
                <a:lnTo>
                  <a:pt x="33994" y="66722"/>
                </a:lnTo>
                <a:cubicBezTo>
                  <a:pt x="33994" y="66722"/>
                  <a:pt x="30000" y="90000"/>
                  <a:pt x="30000" y="90000"/>
                </a:cubicBezTo>
                <a:close/>
              </a:path>
            </a:pathLst>
          </a:custGeom>
          <a:solidFill>
            <a:srgbClr val="FF9F1B"/>
          </a:solidFill>
          <a:ln>
            <a:noFill/>
          </a:ln>
        </p:spPr>
        <p:txBody>
          <a:bodyPr lIns="19038" tIns="19038" rIns="19038" bIns="19038" anchor="ctr" anchorCtr="0">
            <a:noAutofit/>
          </a:bodyPr>
          <a:lstStyle/>
          <a:p>
            <a:pPr defTabSz="457200"/>
            <a:endParaRPr sz="1500" kern="0">
              <a:solidFill>
                <a:srgbClr val="7F7F7F"/>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flipH="1">
            <a:off x="0" y="0"/>
            <a:ext cx="12192000" cy="6842138"/>
          </a:xfrm>
          <a:prstGeom prst="rect">
            <a:avLst/>
          </a:prstGeom>
          <a:blipFill dpi="0" rotWithShape="1">
            <a:blip r:embed="rId2" cstate="email">
              <a:extLst>
                <a:ext uri="{BEBA8EAE-BF5A-486C-A8C5-ECC9F3942E4B}">
                  <a14:imgProps xmlns:a14="http://schemas.microsoft.com/office/drawing/2010/main">
                    <a14:imgLayer r:embed="rId3">
                      <a14:imgEffect>
                        <a14:saturation sat="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lumMod val="85000"/>
                  <a:lumOff val="15000"/>
                </a:prstClr>
              </a:solidFill>
              <a:effectLst/>
              <a:uLnTx/>
              <a:uFillTx/>
              <a:cs typeface="+mn-ea"/>
              <a:sym typeface="+mn-lt"/>
            </a:endParaRPr>
          </a:p>
        </p:txBody>
      </p:sp>
      <p:sp>
        <p:nvSpPr>
          <p:cNvPr id="5" name="Rectangle 4"/>
          <p:cNvSpPr/>
          <p:nvPr/>
        </p:nvSpPr>
        <p:spPr>
          <a:xfrm>
            <a:off x="0" y="-662358"/>
            <a:ext cx="12192000" cy="684213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grpSp>
        <p:nvGrpSpPr>
          <p:cNvPr id="2" name="组合 1"/>
          <p:cNvGrpSpPr/>
          <p:nvPr/>
        </p:nvGrpSpPr>
        <p:grpSpPr>
          <a:xfrm>
            <a:off x="7623100" y="2120574"/>
            <a:ext cx="3257550" cy="3338514"/>
            <a:chOff x="7623100" y="1942774"/>
            <a:chExt cx="3257550" cy="3338514"/>
          </a:xfrm>
        </p:grpSpPr>
        <p:sp>
          <p:nvSpPr>
            <p:cNvPr id="10" name="Arc 9"/>
            <p:cNvSpPr/>
            <p:nvPr/>
          </p:nvSpPr>
          <p:spPr>
            <a:xfrm>
              <a:off x="7623100" y="1942774"/>
              <a:ext cx="3257550" cy="3257550"/>
            </a:xfrm>
            <a:prstGeom prst="arc">
              <a:avLst>
                <a:gd name="adj1" fmla="val 16178588"/>
                <a:gd name="adj2" fmla="val 3649785"/>
              </a:avLst>
            </a:prstGeom>
            <a:ln w="254000">
              <a:solidFill>
                <a:srgbClr val="FF9F1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cs typeface="+mn-ea"/>
                <a:sym typeface="+mn-lt"/>
              </a:endParaRPr>
            </a:p>
          </p:txBody>
        </p:sp>
        <p:sp>
          <p:nvSpPr>
            <p:cNvPr id="11" name="Arc 10"/>
            <p:cNvSpPr/>
            <p:nvPr/>
          </p:nvSpPr>
          <p:spPr>
            <a:xfrm>
              <a:off x="7894563" y="2214237"/>
              <a:ext cx="2714625" cy="2714625"/>
            </a:xfrm>
            <a:prstGeom prst="arc">
              <a:avLst>
                <a:gd name="adj1" fmla="val 16200006"/>
                <a:gd name="adj2" fmla="val 5273743"/>
              </a:avLst>
            </a:prstGeom>
            <a:ln w="2540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cs typeface="+mn-ea"/>
                <a:sym typeface="+mn-lt"/>
              </a:endParaRPr>
            </a:p>
          </p:txBody>
        </p:sp>
        <p:sp>
          <p:nvSpPr>
            <p:cNvPr id="13" name="Arc 12"/>
            <p:cNvSpPr/>
            <p:nvPr/>
          </p:nvSpPr>
          <p:spPr>
            <a:xfrm>
              <a:off x="8163739" y="2483413"/>
              <a:ext cx="2176272" cy="2176272"/>
            </a:xfrm>
            <a:prstGeom prst="arc">
              <a:avLst>
                <a:gd name="adj1" fmla="val 16200000"/>
                <a:gd name="adj2" fmla="val 7316301"/>
              </a:avLst>
            </a:prstGeom>
            <a:ln w="254000">
              <a:solidFill>
                <a:srgbClr val="FF9F1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cs typeface="+mn-ea"/>
                <a:sym typeface="+mn-lt"/>
              </a:endParaRPr>
            </a:p>
          </p:txBody>
        </p:sp>
        <p:sp>
          <p:nvSpPr>
            <p:cNvPr id="14" name="Arc 13"/>
            <p:cNvSpPr/>
            <p:nvPr/>
          </p:nvSpPr>
          <p:spPr>
            <a:xfrm>
              <a:off x="8433487" y="2753161"/>
              <a:ext cx="1636776" cy="1636776"/>
            </a:xfrm>
            <a:prstGeom prst="arc">
              <a:avLst>
                <a:gd name="adj1" fmla="val 16201532"/>
                <a:gd name="adj2" fmla="val 9499492"/>
              </a:avLst>
            </a:prstGeom>
            <a:ln w="2540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cs typeface="+mn-ea"/>
                <a:sym typeface="+mn-lt"/>
              </a:endParaRPr>
            </a:p>
          </p:txBody>
        </p:sp>
        <p:sp>
          <p:nvSpPr>
            <p:cNvPr id="19" name="Rectangle 18"/>
            <p:cNvSpPr/>
            <p:nvPr/>
          </p:nvSpPr>
          <p:spPr>
            <a:xfrm>
              <a:off x="8280907" y="339962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lumMod val="75000"/>
                    <a:lumOff val="25000"/>
                  </a:prstClr>
                </a:solidFill>
                <a:effectLst/>
                <a:uLnTx/>
                <a:uFillTx/>
                <a:cs typeface="+mn-ea"/>
                <a:sym typeface="+mn-lt"/>
              </a:endParaRPr>
            </a:p>
          </p:txBody>
        </p:sp>
        <p:sp>
          <p:nvSpPr>
            <p:cNvPr id="20" name="Rectangle 19"/>
            <p:cNvSpPr/>
            <p:nvPr/>
          </p:nvSpPr>
          <p:spPr>
            <a:xfrm>
              <a:off x="8308900" y="4226156"/>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lumMod val="75000"/>
                    <a:lumOff val="25000"/>
                  </a:prstClr>
                </a:solidFill>
                <a:effectLst/>
                <a:uLnTx/>
                <a:uFillTx/>
                <a:cs typeface="+mn-ea"/>
                <a:sym typeface="+mn-lt"/>
              </a:endParaRPr>
            </a:p>
          </p:txBody>
        </p:sp>
        <p:sp>
          <p:nvSpPr>
            <p:cNvPr id="21" name="Rectangle 20"/>
            <p:cNvSpPr/>
            <p:nvPr/>
          </p:nvSpPr>
          <p:spPr>
            <a:xfrm>
              <a:off x="8823250" y="476986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lumMod val="75000"/>
                    <a:lumOff val="25000"/>
                  </a:prstClr>
                </a:solidFill>
                <a:effectLst/>
                <a:uLnTx/>
                <a:uFillTx/>
                <a:cs typeface="+mn-ea"/>
                <a:sym typeface="+mn-lt"/>
              </a:endParaRPr>
            </a:p>
          </p:txBody>
        </p:sp>
        <p:sp>
          <p:nvSpPr>
            <p:cNvPr id="22" name="Rectangle 21"/>
            <p:cNvSpPr/>
            <p:nvPr/>
          </p:nvSpPr>
          <p:spPr>
            <a:xfrm>
              <a:off x="9623350" y="4911956"/>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lumMod val="75000"/>
                    <a:lumOff val="25000"/>
                  </a:prstClr>
                </a:solidFill>
                <a:effectLst/>
                <a:uLnTx/>
                <a:uFillTx/>
                <a:cs typeface="+mn-ea"/>
                <a:sym typeface="+mn-lt"/>
              </a:endParaRPr>
            </a:p>
          </p:txBody>
        </p:sp>
      </p:grpSp>
      <p:grpSp>
        <p:nvGrpSpPr>
          <p:cNvPr id="23" name="Group 22"/>
          <p:cNvGrpSpPr/>
          <p:nvPr/>
        </p:nvGrpSpPr>
        <p:grpSpPr>
          <a:xfrm>
            <a:off x="1225216" y="2089629"/>
            <a:ext cx="6397801" cy="3916140"/>
            <a:chOff x="1066800" y="1304321"/>
            <a:chExt cx="6397801" cy="3916140"/>
          </a:xfrm>
        </p:grpSpPr>
        <p:sp>
          <p:nvSpPr>
            <p:cNvPr id="24" name="Rectangle 23"/>
            <p:cNvSpPr/>
            <p:nvPr/>
          </p:nvSpPr>
          <p:spPr>
            <a:xfrm>
              <a:off x="1066800" y="1536573"/>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lumMod val="75000"/>
                    <a:lumOff val="25000"/>
                  </a:prstClr>
                </a:solidFill>
                <a:effectLst/>
                <a:uLnTx/>
                <a:uFillTx/>
                <a:cs typeface="+mn-ea"/>
                <a:sym typeface="+mn-lt"/>
              </a:endParaRPr>
            </a:p>
          </p:txBody>
        </p:sp>
        <p:sp>
          <p:nvSpPr>
            <p:cNvPr id="25" name="TextBox 24"/>
            <p:cNvSpPr txBox="1"/>
            <p:nvPr/>
          </p:nvSpPr>
          <p:spPr>
            <a:xfrm>
              <a:off x="1813613" y="1304321"/>
              <a:ext cx="337988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dirty="0">
                  <a:solidFill>
                    <a:srgbClr val="121212"/>
                  </a:solidFill>
                  <a:cs typeface="+mn-ea"/>
                  <a:sym typeface="+mn-lt"/>
                </a:rPr>
                <a:t>体育学</a:t>
              </a:r>
            </a:p>
          </p:txBody>
        </p:sp>
        <p:sp>
          <p:nvSpPr>
            <p:cNvPr id="26" name="Rectangle 25"/>
            <p:cNvSpPr/>
            <p:nvPr/>
          </p:nvSpPr>
          <p:spPr>
            <a:xfrm>
              <a:off x="1813847" y="3526819"/>
              <a:ext cx="5650754" cy="552450"/>
            </a:xfrm>
            <a:prstGeom prst="rect">
              <a:avLst/>
            </a:prstGeom>
          </p:spPr>
          <p:txBody>
            <a:bodyPr wrap="square">
              <a:spAutoFit/>
            </a:bodyPr>
            <a:lstStyle/>
            <a:p>
              <a:pPr lvl="0">
                <a:lnSpc>
                  <a:spcPct val="107000"/>
                </a:lnSpc>
                <a:spcAft>
                  <a:spcPts val="800"/>
                </a:spcAft>
              </a:pPr>
              <a:r>
                <a:rPr lang="zh-CN" altLang="en-US" sz="2800" b="1" dirty="0">
                  <a:solidFill>
                    <a:schemeClr val="tx1"/>
                  </a:solidFill>
                  <a:cs typeface="+mn-ea"/>
                  <a:sym typeface="+mn-lt"/>
                </a:rPr>
                <a:t>教育学</a:t>
              </a:r>
            </a:p>
          </p:txBody>
        </p:sp>
        <p:sp>
          <p:nvSpPr>
            <p:cNvPr id="27" name="Rectangle 26"/>
            <p:cNvSpPr/>
            <p:nvPr/>
          </p:nvSpPr>
          <p:spPr>
            <a:xfrm>
              <a:off x="1076659" y="2641805"/>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lumMod val="75000"/>
                    <a:lumOff val="25000"/>
                  </a:prstClr>
                </a:solidFill>
                <a:effectLst/>
                <a:uLnTx/>
                <a:uFillTx/>
                <a:cs typeface="+mn-ea"/>
                <a:sym typeface="+mn-lt"/>
              </a:endParaRPr>
            </a:p>
          </p:txBody>
        </p:sp>
        <p:sp>
          <p:nvSpPr>
            <p:cNvPr id="30" name="Rectangle 29"/>
            <p:cNvSpPr/>
            <p:nvPr/>
          </p:nvSpPr>
          <p:spPr>
            <a:xfrm>
              <a:off x="1067014" y="374646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lumMod val="75000"/>
                    <a:lumOff val="25000"/>
                  </a:prstClr>
                </a:solidFill>
                <a:effectLst/>
                <a:uLnTx/>
                <a:uFillTx/>
                <a:cs typeface="+mn-ea"/>
                <a:sym typeface="+mn-lt"/>
              </a:endParaRPr>
            </a:p>
          </p:txBody>
        </p:sp>
        <p:sp>
          <p:nvSpPr>
            <p:cNvPr id="33" name="Rectangle 32"/>
            <p:cNvSpPr/>
            <p:nvPr/>
          </p:nvSpPr>
          <p:spPr>
            <a:xfrm>
              <a:off x="1094291" y="4851129"/>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lumMod val="75000"/>
                    <a:lumOff val="25000"/>
                  </a:prstClr>
                </a:solidFill>
                <a:effectLst/>
                <a:uLnTx/>
                <a:uFillTx/>
                <a:cs typeface="+mn-ea"/>
                <a:sym typeface="+mn-lt"/>
              </a:endParaRPr>
            </a:p>
          </p:txBody>
        </p:sp>
      </p:grpSp>
      <p:grpSp>
        <p:nvGrpSpPr>
          <p:cNvPr id="9" name="组合 8"/>
          <p:cNvGrpSpPr/>
          <p:nvPr/>
        </p:nvGrpSpPr>
        <p:grpSpPr>
          <a:xfrm>
            <a:off x="4796484" y="0"/>
            <a:ext cx="2599055" cy="1237220"/>
            <a:chOff x="4796484" y="0"/>
            <a:chExt cx="2599055" cy="1237220"/>
          </a:xfrm>
        </p:grpSpPr>
        <p:cxnSp>
          <p:nvCxnSpPr>
            <p:cNvPr id="36" name="Straight Connector 30"/>
            <p:cNvCxnSpPr/>
            <p:nvPr/>
          </p:nvCxnSpPr>
          <p:spPr>
            <a:xfrm>
              <a:off x="5380373" y="1237220"/>
              <a:ext cx="1431255" cy="0"/>
            </a:xfrm>
            <a:prstGeom prst="line">
              <a:avLst/>
            </a:prstGeom>
            <a:ln>
              <a:solidFill>
                <a:srgbClr val="FF9F1B"/>
              </a:solidFill>
            </a:ln>
          </p:spPr>
          <p:style>
            <a:lnRef idx="1">
              <a:schemeClr val="accent1"/>
            </a:lnRef>
            <a:fillRef idx="0">
              <a:schemeClr val="accent1"/>
            </a:fillRef>
            <a:effectRef idx="0">
              <a:schemeClr val="accent1"/>
            </a:effectRef>
            <a:fontRef idx="minor">
              <a:schemeClr val="tx1"/>
            </a:fontRef>
          </p:style>
        </p:cxnSp>
        <p:sp>
          <p:nvSpPr>
            <p:cNvPr id="37" name="TextBox 6"/>
            <p:cNvSpPr txBox="1"/>
            <p:nvPr/>
          </p:nvSpPr>
          <p:spPr>
            <a:xfrm>
              <a:off x="4796484" y="569713"/>
              <a:ext cx="2599055" cy="583565"/>
            </a:xfrm>
            <a:prstGeom prst="rect">
              <a:avLst/>
            </a:prstGeom>
            <a:noFill/>
          </p:spPr>
          <p:txBody>
            <a:bodyPr wrap="none" rtlCol="0">
              <a:spAutoFit/>
            </a:bodyPr>
            <a:lstStyle/>
            <a:p>
              <a:pPr lvl="0" algn="ctr"/>
              <a:r>
                <a:rPr lang="zh-CN" altLang="en-US" sz="3200" b="1" spc="600" dirty="0">
                  <a:solidFill>
                    <a:schemeClr val="tx1">
                      <a:lumMod val="75000"/>
                      <a:lumOff val="25000"/>
                    </a:schemeClr>
                  </a:solidFill>
                  <a:cs typeface="+mn-ea"/>
                  <a:sym typeface="+mn-lt"/>
                </a:rPr>
                <a:t>可申请专业</a:t>
              </a:r>
            </a:p>
          </p:txBody>
        </p:sp>
        <p:sp>
          <p:nvSpPr>
            <p:cNvPr id="38" name="TextBox 7"/>
            <p:cNvSpPr txBox="1"/>
            <p:nvPr/>
          </p:nvSpPr>
          <p:spPr>
            <a:xfrm>
              <a:off x="5534663" y="379802"/>
              <a:ext cx="1122680" cy="275590"/>
            </a:xfrm>
            <a:prstGeom prst="rect">
              <a:avLst/>
            </a:prstGeom>
            <a:noFill/>
          </p:spPr>
          <p:txBody>
            <a:bodyPr wrap="none" rtlCol="0">
              <a:spAutoFit/>
            </a:bodyPr>
            <a:lstStyle/>
            <a:p>
              <a:pPr lvl="0" algn="ctr"/>
              <a:r>
                <a:rPr lang="en-US" altLang="zh-CN" sz="1200" spc="600" dirty="0">
                  <a:solidFill>
                    <a:schemeClr val="tx1">
                      <a:lumMod val="75000"/>
                      <a:lumOff val="25000"/>
                    </a:schemeClr>
                  </a:solidFill>
                  <a:cs typeface="+mn-ea"/>
                  <a:sym typeface="+mn-lt"/>
                </a:rPr>
                <a:t>Majors</a:t>
              </a:r>
            </a:p>
          </p:txBody>
        </p:sp>
        <p:sp>
          <p:nvSpPr>
            <p:cNvPr id="39" name="Triangle 10"/>
            <p:cNvSpPr/>
            <p:nvPr/>
          </p:nvSpPr>
          <p:spPr>
            <a:xfrm rot="10800000">
              <a:off x="5657693" y="0"/>
              <a:ext cx="876615" cy="291995"/>
            </a:xfrm>
            <a:prstGeom prst="triangle">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grpSp>
      <p:sp>
        <p:nvSpPr>
          <p:cNvPr id="41" name="Shape 3706"/>
          <p:cNvSpPr/>
          <p:nvPr/>
        </p:nvSpPr>
        <p:spPr>
          <a:xfrm>
            <a:off x="1346200" y="2120265"/>
            <a:ext cx="457200" cy="461010"/>
          </a:xfrm>
          <a:custGeom>
            <a:avLst/>
            <a:gdLst/>
            <a:ahLst/>
            <a:cxnLst/>
            <a:rect l="0" t="0" r="0" b="0"/>
            <a:pathLst>
              <a:path w="120000" h="120000" extrusionOk="0">
                <a:moveTo>
                  <a:pt x="115177" y="37005"/>
                </a:moveTo>
                <a:cubicBezTo>
                  <a:pt x="114111" y="35950"/>
                  <a:pt x="112377" y="35961"/>
                  <a:pt x="111322" y="37038"/>
                </a:cubicBezTo>
                <a:cubicBezTo>
                  <a:pt x="110572" y="37800"/>
                  <a:pt x="110388" y="38888"/>
                  <a:pt x="110716" y="39838"/>
                </a:cubicBezTo>
                <a:lnTo>
                  <a:pt x="110655" y="39861"/>
                </a:lnTo>
                <a:cubicBezTo>
                  <a:pt x="113138" y="46100"/>
                  <a:pt x="114544" y="52877"/>
                  <a:pt x="114544" y="60000"/>
                </a:cubicBezTo>
                <a:cubicBezTo>
                  <a:pt x="114544" y="90127"/>
                  <a:pt x="90127" y="114544"/>
                  <a:pt x="60000" y="114544"/>
                </a:cubicBezTo>
                <a:cubicBezTo>
                  <a:pt x="29877" y="114544"/>
                  <a:pt x="5455" y="90127"/>
                  <a:pt x="5455" y="60000"/>
                </a:cubicBezTo>
                <a:cubicBezTo>
                  <a:pt x="5455" y="29872"/>
                  <a:pt x="29877" y="5455"/>
                  <a:pt x="60000" y="5455"/>
                </a:cubicBezTo>
                <a:cubicBezTo>
                  <a:pt x="75416" y="5455"/>
                  <a:pt x="89316" y="11866"/>
                  <a:pt x="99233" y="22161"/>
                </a:cubicBezTo>
                <a:lnTo>
                  <a:pt x="99266" y="22122"/>
                </a:lnTo>
                <a:cubicBezTo>
                  <a:pt x="100344" y="23094"/>
                  <a:pt x="101994" y="23072"/>
                  <a:pt x="103022" y="22027"/>
                </a:cubicBezTo>
                <a:cubicBezTo>
                  <a:pt x="104077" y="20950"/>
                  <a:pt x="104066" y="19227"/>
                  <a:pt x="102994" y="18166"/>
                </a:cubicBezTo>
                <a:cubicBezTo>
                  <a:pt x="102888" y="18066"/>
                  <a:pt x="102755" y="18022"/>
                  <a:pt x="102644" y="17944"/>
                </a:cubicBezTo>
                <a:cubicBezTo>
                  <a:pt x="91783" y="6894"/>
                  <a:pt x="76722" y="0"/>
                  <a:pt x="60000" y="0"/>
                </a:cubicBezTo>
                <a:cubicBezTo>
                  <a:pt x="26861" y="0"/>
                  <a:pt x="0" y="26861"/>
                  <a:pt x="0" y="60000"/>
                </a:cubicBezTo>
                <a:cubicBezTo>
                  <a:pt x="0" y="93133"/>
                  <a:pt x="26861" y="120000"/>
                  <a:pt x="60000" y="120000"/>
                </a:cubicBezTo>
                <a:cubicBezTo>
                  <a:pt x="93138" y="120000"/>
                  <a:pt x="120000" y="93133"/>
                  <a:pt x="120000" y="60000"/>
                </a:cubicBezTo>
                <a:cubicBezTo>
                  <a:pt x="120000" y="52288"/>
                  <a:pt x="118494" y="44938"/>
                  <a:pt x="115838" y="38161"/>
                </a:cubicBezTo>
                <a:cubicBezTo>
                  <a:pt x="115711" y="37744"/>
                  <a:pt x="115516" y="37338"/>
                  <a:pt x="115177" y="37005"/>
                </a:cubicBezTo>
                <a:moveTo>
                  <a:pt x="59955" y="75188"/>
                </a:moveTo>
                <a:lnTo>
                  <a:pt x="34655" y="49888"/>
                </a:lnTo>
                <a:cubicBezTo>
                  <a:pt x="34161" y="49394"/>
                  <a:pt x="33483" y="49088"/>
                  <a:pt x="32727" y="49088"/>
                </a:cubicBezTo>
                <a:cubicBezTo>
                  <a:pt x="31222" y="49088"/>
                  <a:pt x="30000" y="50311"/>
                  <a:pt x="30000" y="51816"/>
                </a:cubicBezTo>
                <a:cubicBezTo>
                  <a:pt x="30000" y="52572"/>
                  <a:pt x="30305" y="53250"/>
                  <a:pt x="30800" y="53750"/>
                </a:cubicBezTo>
                <a:lnTo>
                  <a:pt x="58072" y="81016"/>
                </a:lnTo>
                <a:cubicBezTo>
                  <a:pt x="58566" y="81511"/>
                  <a:pt x="59244" y="81816"/>
                  <a:pt x="60000" y="81816"/>
                </a:cubicBezTo>
                <a:cubicBezTo>
                  <a:pt x="60777" y="81816"/>
                  <a:pt x="61466" y="81488"/>
                  <a:pt x="61966" y="80966"/>
                </a:cubicBezTo>
                <a:lnTo>
                  <a:pt x="61972" y="80977"/>
                </a:lnTo>
                <a:lnTo>
                  <a:pt x="107516" y="33266"/>
                </a:lnTo>
                <a:cubicBezTo>
                  <a:pt x="107516" y="33272"/>
                  <a:pt x="107522" y="33277"/>
                  <a:pt x="107522" y="33283"/>
                </a:cubicBezTo>
                <a:lnTo>
                  <a:pt x="111416" y="29194"/>
                </a:lnTo>
                <a:cubicBezTo>
                  <a:pt x="111416" y="29194"/>
                  <a:pt x="111411" y="29188"/>
                  <a:pt x="111411" y="29183"/>
                </a:cubicBezTo>
                <a:lnTo>
                  <a:pt x="119244" y="20972"/>
                </a:lnTo>
                <a:lnTo>
                  <a:pt x="119238" y="20966"/>
                </a:lnTo>
                <a:cubicBezTo>
                  <a:pt x="119705" y="20477"/>
                  <a:pt x="120000" y="19816"/>
                  <a:pt x="120000" y="19088"/>
                </a:cubicBezTo>
                <a:cubicBezTo>
                  <a:pt x="120000" y="17588"/>
                  <a:pt x="118777" y="16361"/>
                  <a:pt x="117272" y="16361"/>
                </a:cubicBezTo>
                <a:cubicBezTo>
                  <a:pt x="116494" y="16361"/>
                  <a:pt x="115800" y="16694"/>
                  <a:pt x="115305" y="17216"/>
                </a:cubicBezTo>
                <a:lnTo>
                  <a:pt x="115300" y="17205"/>
                </a:lnTo>
                <a:lnTo>
                  <a:pt x="108294" y="24550"/>
                </a:lnTo>
                <a:cubicBezTo>
                  <a:pt x="108288" y="24544"/>
                  <a:pt x="108283" y="24533"/>
                  <a:pt x="108277" y="24527"/>
                </a:cubicBezTo>
                <a:lnTo>
                  <a:pt x="104472" y="28516"/>
                </a:lnTo>
                <a:cubicBezTo>
                  <a:pt x="104477" y="28522"/>
                  <a:pt x="104483" y="28533"/>
                  <a:pt x="104483" y="28538"/>
                </a:cubicBezTo>
                <a:cubicBezTo>
                  <a:pt x="104483" y="28538"/>
                  <a:pt x="59955" y="75188"/>
                  <a:pt x="59955" y="75188"/>
                </a:cubicBezTo>
                <a:close/>
              </a:path>
            </a:pathLst>
          </a:custGeom>
          <a:solidFill>
            <a:srgbClr val="FF9F1B"/>
          </a:solidFill>
          <a:ln>
            <a:noFill/>
          </a:ln>
        </p:spPr>
        <p:txBody>
          <a:bodyPr lIns="19038" tIns="19038" rIns="19038" bIns="19038" anchor="ctr" anchorCtr="0">
            <a:noAutofit/>
          </a:bodyPr>
          <a:lstStyle/>
          <a:p>
            <a:pPr defTabSz="457200"/>
            <a:endParaRPr sz="1500" kern="0">
              <a:solidFill>
                <a:srgbClr val="7F7F7F"/>
              </a:solidFill>
              <a:cs typeface="+mn-ea"/>
              <a:sym typeface="+mn-lt"/>
            </a:endParaRPr>
          </a:p>
        </p:txBody>
      </p:sp>
      <p:sp>
        <p:nvSpPr>
          <p:cNvPr id="35" name="Shape 3706"/>
          <p:cNvSpPr/>
          <p:nvPr/>
        </p:nvSpPr>
        <p:spPr>
          <a:xfrm>
            <a:off x="1331595" y="3178175"/>
            <a:ext cx="471805" cy="485775"/>
          </a:xfrm>
          <a:custGeom>
            <a:avLst/>
            <a:gdLst/>
            <a:ahLst/>
            <a:cxnLst/>
            <a:rect l="0" t="0" r="0" b="0"/>
            <a:pathLst>
              <a:path w="120000" h="120000" extrusionOk="0">
                <a:moveTo>
                  <a:pt x="115177" y="37005"/>
                </a:moveTo>
                <a:cubicBezTo>
                  <a:pt x="114111" y="35950"/>
                  <a:pt x="112377" y="35961"/>
                  <a:pt x="111322" y="37038"/>
                </a:cubicBezTo>
                <a:cubicBezTo>
                  <a:pt x="110572" y="37800"/>
                  <a:pt x="110388" y="38888"/>
                  <a:pt x="110716" y="39838"/>
                </a:cubicBezTo>
                <a:lnTo>
                  <a:pt x="110655" y="39861"/>
                </a:lnTo>
                <a:cubicBezTo>
                  <a:pt x="113138" y="46100"/>
                  <a:pt x="114544" y="52877"/>
                  <a:pt x="114544" y="60000"/>
                </a:cubicBezTo>
                <a:cubicBezTo>
                  <a:pt x="114544" y="90127"/>
                  <a:pt x="90127" y="114544"/>
                  <a:pt x="60000" y="114544"/>
                </a:cubicBezTo>
                <a:cubicBezTo>
                  <a:pt x="29877" y="114544"/>
                  <a:pt x="5455" y="90127"/>
                  <a:pt x="5455" y="60000"/>
                </a:cubicBezTo>
                <a:cubicBezTo>
                  <a:pt x="5455" y="29872"/>
                  <a:pt x="29877" y="5455"/>
                  <a:pt x="60000" y="5455"/>
                </a:cubicBezTo>
                <a:cubicBezTo>
                  <a:pt x="75416" y="5455"/>
                  <a:pt x="89316" y="11866"/>
                  <a:pt x="99233" y="22161"/>
                </a:cubicBezTo>
                <a:lnTo>
                  <a:pt x="99266" y="22122"/>
                </a:lnTo>
                <a:cubicBezTo>
                  <a:pt x="100344" y="23094"/>
                  <a:pt x="101994" y="23072"/>
                  <a:pt x="103022" y="22027"/>
                </a:cubicBezTo>
                <a:cubicBezTo>
                  <a:pt x="104077" y="20950"/>
                  <a:pt x="104066" y="19227"/>
                  <a:pt x="102994" y="18166"/>
                </a:cubicBezTo>
                <a:cubicBezTo>
                  <a:pt x="102888" y="18066"/>
                  <a:pt x="102755" y="18022"/>
                  <a:pt x="102644" y="17944"/>
                </a:cubicBezTo>
                <a:cubicBezTo>
                  <a:pt x="91783" y="6894"/>
                  <a:pt x="76722" y="0"/>
                  <a:pt x="60000" y="0"/>
                </a:cubicBezTo>
                <a:cubicBezTo>
                  <a:pt x="26861" y="0"/>
                  <a:pt x="0" y="26861"/>
                  <a:pt x="0" y="60000"/>
                </a:cubicBezTo>
                <a:cubicBezTo>
                  <a:pt x="0" y="93133"/>
                  <a:pt x="26861" y="120000"/>
                  <a:pt x="60000" y="120000"/>
                </a:cubicBezTo>
                <a:cubicBezTo>
                  <a:pt x="93138" y="120000"/>
                  <a:pt x="120000" y="93133"/>
                  <a:pt x="120000" y="60000"/>
                </a:cubicBezTo>
                <a:cubicBezTo>
                  <a:pt x="120000" y="52288"/>
                  <a:pt x="118494" y="44938"/>
                  <a:pt x="115838" y="38161"/>
                </a:cubicBezTo>
                <a:cubicBezTo>
                  <a:pt x="115711" y="37744"/>
                  <a:pt x="115516" y="37338"/>
                  <a:pt x="115177" y="37005"/>
                </a:cubicBezTo>
                <a:moveTo>
                  <a:pt x="59955" y="75188"/>
                </a:moveTo>
                <a:lnTo>
                  <a:pt x="34655" y="49888"/>
                </a:lnTo>
                <a:cubicBezTo>
                  <a:pt x="34161" y="49394"/>
                  <a:pt x="33483" y="49088"/>
                  <a:pt x="32727" y="49088"/>
                </a:cubicBezTo>
                <a:cubicBezTo>
                  <a:pt x="31222" y="49088"/>
                  <a:pt x="30000" y="50311"/>
                  <a:pt x="30000" y="51816"/>
                </a:cubicBezTo>
                <a:cubicBezTo>
                  <a:pt x="30000" y="52572"/>
                  <a:pt x="30305" y="53250"/>
                  <a:pt x="30800" y="53750"/>
                </a:cubicBezTo>
                <a:lnTo>
                  <a:pt x="58072" y="81016"/>
                </a:lnTo>
                <a:cubicBezTo>
                  <a:pt x="58566" y="81511"/>
                  <a:pt x="59244" y="81816"/>
                  <a:pt x="60000" y="81816"/>
                </a:cubicBezTo>
                <a:cubicBezTo>
                  <a:pt x="60777" y="81816"/>
                  <a:pt x="61466" y="81488"/>
                  <a:pt x="61966" y="80966"/>
                </a:cubicBezTo>
                <a:lnTo>
                  <a:pt x="61972" y="80977"/>
                </a:lnTo>
                <a:lnTo>
                  <a:pt x="107516" y="33266"/>
                </a:lnTo>
                <a:cubicBezTo>
                  <a:pt x="107516" y="33272"/>
                  <a:pt x="107522" y="33277"/>
                  <a:pt x="107522" y="33283"/>
                </a:cubicBezTo>
                <a:lnTo>
                  <a:pt x="111416" y="29194"/>
                </a:lnTo>
                <a:cubicBezTo>
                  <a:pt x="111416" y="29194"/>
                  <a:pt x="111411" y="29188"/>
                  <a:pt x="111411" y="29183"/>
                </a:cubicBezTo>
                <a:lnTo>
                  <a:pt x="119244" y="20972"/>
                </a:lnTo>
                <a:lnTo>
                  <a:pt x="119238" y="20966"/>
                </a:lnTo>
                <a:cubicBezTo>
                  <a:pt x="119705" y="20477"/>
                  <a:pt x="120000" y="19816"/>
                  <a:pt x="120000" y="19088"/>
                </a:cubicBezTo>
                <a:cubicBezTo>
                  <a:pt x="120000" y="17588"/>
                  <a:pt x="118777" y="16361"/>
                  <a:pt x="117272" y="16361"/>
                </a:cubicBezTo>
                <a:cubicBezTo>
                  <a:pt x="116494" y="16361"/>
                  <a:pt x="115800" y="16694"/>
                  <a:pt x="115305" y="17216"/>
                </a:cubicBezTo>
                <a:lnTo>
                  <a:pt x="115300" y="17205"/>
                </a:lnTo>
                <a:lnTo>
                  <a:pt x="108294" y="24550"/>
                </a:lnTo>
                <a:cubicBezTo>
                  <a:pt x="108288" y="24544"/>
                  <a:pt x="108283" y="24533"/>
                  <a:pt x="108277" y="24527"/>
                </a:cubicBezTo>
                <a:lnTo>
                  <a:pt x="104472" y="28516"/>
                </a:lnTo>
                <a:cubicBezTo>
                  <a:pt x="104477" y="28522"/>
                  <a:pt x="104483" y="28533"/>
                  <a:pt x="104483" y="28538"/>
                </a:cubicBezTo>
                <a:cubicBezTo>
                  <a:pt x="104483" y="28538"/>
                  <a:pt x="59955" y="75188"/>
                  <a:pt x="59955" y="75188"/>
                </a:cubicBezTo>
                <a:close/>
              </a:path>
            </a:pathLst>
          </a:custGeom>
          <a:solidFill>
            <a:srgbClr val="FF9F1B"/>
          </a:solidFill>
          <a:ln>
            <a:noFill/>
          </a:ln>
        </p:spPr>
        <p:txBody>
          <a:bodyPr lIns="19038" tIns="19038" rIns="19038" bIns="19038" anchor="ctr" anchorCtr="0">
            <a:noAutofit/>
          </a:bodyPr>
          <a:lstStyle/>
          <a:p>
            <a:pPr defTabSz="457200"/>
            <a:endParaRPr sz="1500" kern="0">
              <a:solidFill>
                <a:srgbClr val="7F7F7F"/>
              </a:solidFill>
              <a:cs typeface="+mn-ea"/>
              <a:sym typeface="+mn-lt"/>
            </a:endParaRPr>
          </a:p>
        </p:txBody>
      </p:sp>
      <p:sp>
        <p:nvSpPr>
          <p:cNvPr id="4" name="Shape 3706"/>
          <p:cNvSpPr/>
          <p:nvPr/>
        </p:nvSpPr>
        <p:spPr>
          <a:xfrm>
            <a:off x="1346200" y="4403725"/>
            <a:ext cx="471805" cy="485775"/>
          </a:xfrm>
          <a:custGeom>
            <a:avLst/>
            <a:gdLst/>
            <a:ahLst/>
            <a:cxnLst/>
            <a:rect l="0" t="0" r="0" b="0"/>
            <a:pathLst>
              <a:path w="120000" h="120000" extrusionOk="0">
                <a:moveTo>
                  <a:pt x="115177" y="37005"/>
                </a:moveTo>
                <a:cubicBezTo>
                  <a:pt x="114111" y="35950"/>
                  <a:pt x="112377" y="35961"/>
                  <a:pt x="111322" y="37038"/>
                </a:cubicBezTo>
                <a:cubicBezTo>
                  <a:pt x="110572" y="37800"/>
                  <a:pt x="110388" y="38888"/>
                  <a:pt x="110716" y="39838"/>
                </a:cubicBezTo>
                <a:lnTo>
                  <a:pt x="110655" y="39861"/>
                </a:lnTo>
                <a:cubicBezTo>
                  <a:pt x="113138" y="46100"/>
                  <a:pt x="114544" y="52877"/>
                  <a:pt x="114544" y="60000"/>
                </a:cubicBezTo>
                <a:cubicBezTo>
                  <a:pt x="114544" y="90127"/>
                  <a:pt x="90127" y="114544"/>
                  <a:pt x="60000" y="114544"/>
                </a:cubicBezTo>
                <a:cubicBezTo>
                  <a:pt x="29877" y="114544"/>
                  <a:pt x="5455" y="90127"/>
                  <a:pt x="5455" y="60000"/>
                </a:cubicBezTo>
                <a:cubicBezTo>
                  <a:pt x="5455" y="29872"/>
                  <a:pt x="29877" y="5455"/>
                  <a:pt x="60000" y="5455"/>
                </a:cubicBezTo>
                <a:cubicBezTo>
                  <a:pt x="75416" y="5455"/>
                  <a:pt x="89316" y="11866"/>
                  <a:pt x="99233" y="22161"/>
                </a:cubicBezTo>
                <a:lnTo>
                  <a:pt x="99266" y="22122"/>
                </a:lnTo>
                <a:cubicBezTo>
                  <a:pt x="100344" y="23094"/>
                  <a:pt x="101994" y="23072"/>
                  <a:pt x="103022" y="22027"/>
                </a:cubicBezTo>
                <a:cubicBezTo>
                  <a:pt x="104077" y="20950"/>
                  <a:pt x="104066" y="19227"/>
                  <a:pt x="102994" y="18166"/>
                </a:cubicBezTo>
                <a:cubicBezTo>
                  <a:pt x="102888" y="18066"/>
                  <a:pt x="102755" y="18022"/>
                  <a:pt x="102644" y="17944"/>
                </a:cubicBezTo>
                <a:cubicBezTo>
                  <a:pt x="91783" y="6894"/>
                  <a:pt x="76722" y="0"/>
                  <a:pt x="60000" y="0"/>
                </a:cubicBezTo>
                <a:cubicBezTo>
                  <a:pt x="26861" y="0"/>
                  <a:pt x="0" y="26861"/>
                  <a:pt x="0" y="60000"/>
                </a:cubicBezTo>
                <a:cubicBezTo>
                  <a:pt x="0" y="93133"/>
                  <a:pt x="26861" y="120000"/>
                  <a:pt x="60000" y="120000"/>
                </a:cubicBezTo>
                <a:cubicBezTo>
                  <a:pt x="93138" y="120000"/>
                  <a:pt x="120000" y="93133"/>
                  <a:pt x="120000" y="60000"/>
                </a:cubicBezTo>
                <a:cubicBezTo>
                  <a:pt x="120000" y="52288"/>
                  <a:pt x="118494" y="44938"/>
                  <a:pt x="115838" y="38161"/>
                </a:cubicBezTo>
                <a:cubicBezTo>
                  <a:pt x="115711" y="37744"/>
                  <a:pt x="115516" y="37338"/>
                  <a:pt x="115177" y="37005"/>
                </a:cubicBezTo>
                <a:moveTo>
                  <a:pt x="59955" y="75188"/>
                </a:moveTo>
                <a:lnTo>
                  <a:pt x="34655" y="49888"/>
                </a:lnTo>
                <a:cubicBezTo>
                  <a:pt x="34161" y="49394"/>
                  <a:pt x="33483" y="49088"/>
                  <a:pt x="32727" y="49088"/>
                </a:cubicBezTo>
                <a:cubicBezTo>
                  <a:pt x="31222" y="49088"/>
                  <a:pt x="30000" y="50311"/>
                  <a:pt x="30000" y="51816"/>
                </a:cubicBezTo>
                <a:cubicBezTo>
                  <a:pt x="30000" y="52572"/>
                  <a:pt x="30305" y="53250"/>
                  <a:pt x="30800" y="53750"/>
                </a:cubicBezTo>
                <a:lnTo>
                  <a:pt x="58072" y="81016"/>
                </a:lnTo>
                <a:cubicBezTo>
                  <a:pt x="58566" y="81511"/>
                  <a:pt x="59244" y="81816"/>
                  <a:pt x="60000" y="81816"/>
                </a:cubicBezTo>
                <a:cubicBezTo>
                  <a:pt x="60777" y="81816"/>
                  <a:pt x="61466" y="81488"/>
                  <a:pt x="61966" y="80966"/>
                </a:cubicBezTo>
                <a:lnTo>
                  <a:pt x="61972" y="80977"/>
                </a:lnTo>
                <a:lnTo>
                  <a:pt x="107516" y="33266"/>
                </a:lnTo>
                <a:cubicBezTo>
                  <a:pt x="107516" y="33272"/>
                  <a:pt x="107522" y="33277"/>
                  <a:pt x="107522" y="33283"/>
                </a:cubicBezTo>
                <a:lnTo>
                  <a:pt x="111416" y="29194"/>
                </a:lnTo>
                <a:cubicBezTo>
                  <a:pt x="111416" y="29194"/>
                  <a:pt x="111411" y="29188"/>
                  <a:pt x="111411" y="29183"/>
                </a:cubicBezTo>
                <a:lnTo>
                  <a:pt x="119244" y="20972"/>
                </a:lnTo>
                <a:lnTo>
                  <a:pt x="119238" y="20966"/>
                </a:lnTo>
                <a:cubicBezTo>
                  <a:pt x="119705" y="20477"/>
                  <a:pt x="120000" y="19816"/>
                  <a:pt x="120000" y="19088"/>
                </a:cubicBezTo>
                <a:cubicBezTo>
                  <a:pt x="120000" y="17588"/>
                  <a:pt x="118777" y="16361"/>
                  <a:pt x="117272" y="16361"/>
                </a:cubicBezTo>
                <a:cubicBezTo>
                  <a:pt x="116494" y="16361"/>
                  <a:pt x="115800" y="16694"/>
                  <a:pt x="115305" y="17216"/>
                </a:cubicBezTo>
                <a:lnTo>
                  <a:pt x="115300" y="17205"/>
                </a:lnTo>
                <a:lnTo>
                  <a:pt x="108294" y="24550"/>
                </a:lnTo>
                <a:cubicBezTo>
                  <a:pt x="108288" y="24544"/>
                  <a:pt x="108283" y="24533"/>
                  <a:pt x="108277" y="24527"/>
                </a:cubicBezTo>
                <a:lnTo>
                  <a:pt x="104472" y="28516"/>
                </a:lnTo>
                <a:cubicBezTo>
                  <a:pt x="104477" y="28522"/>
                  <a:pt x="104483" y="28533"/>
                  <a:pt x="104483" y="28538"/>
                </a:cubicBezTo>
                <a:cubicBezTo>
                  <a:pt x="104483" y="28538"/>
                  <a:pt x="59955" y="75188"/>
                  <a:pt x="59955" y="75188"/>
                </a:cubicBezTo>
                <a:close/>
              </a:path>
            </a:pathLst>
          </a:custGeom>
          <a:solidFill>
            <a:srgbClr val="FF9F1B"/>
          </a:solidFill>
          <a:ln>
            <a:noFill/>
          </a:ln>
        </p:spPr>
        <p:txBody>
          <a:bodyPr lIns="19038" tIns="19038" rIns="19038" bIns="19038" anchor="ctr" anchorCtr="0">
            <a:noAutofit/>
          </a:bodyPr>
          <a:lstStyle/>
          <a:p>
            <a:pPr defTabSz="457200"/>
            <a:endParaRPr sz="1500" kern="0">
              <a:solidFill>
                <a:srgbClr val="7F7F7F"/>
              </a:solidFill>
              <a:cs typeface="+mn-ea"/>
              <a:sym typeface="+mn-lt"/>
            </a:endParaRPr>
          </a:p>
        </p:txBody>
      </p:sp>
      <p:sp>
        <p:nvSpPr>
          <p:cNvPr id="6" name="Rectangle 25"/>
          <p:cNvSpPr/>
          <p:nvPr/>
        </p:nvSpPr>
        <p:spPr>
          <a:xfrm>
            <a:off x="1972263" y="3144362"/>
            <a:ext cx="5650754" cy="552450"/>
          </a:xfrm>
          <a:prstGeom prst="rect">
            <a:avLst/>
          </a:prstGeom>
        </p:spPr>
        <p:txBody>
          <a:bodyPr wrap="square">
            <a:spAutoFit/>
          </a:bodyPr>
          <a:lstStyle/>
          <a:p>
            <a:pPr lvl="0">
              <a:lnSpc>
                <a:spcPct val="107000"/>
              </a:lnSpc>
              <a:spcAft>
                <a:spcPts val="800"/>
              </a:spcAft>
            </a:pPr>
            <a:r>
              <a:rPr lang="zh-CN" altLang="en-US" sz="2800" b="1" dirty="0">
                <a:solidFill>
                  <a:schemeClr val="tx1"/>
                </a:solidFill>
                <a:cs typeface="+mn-ea"/>
                <a:sym typeface="+mn-lt"/>
              </a:rPr>
              <a:t>经济学</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2" cstate="screen"/>
          <a:srcRect/>
          <a:stretch>
            <a:fillRect/>
          </a:stretch>
        </p:blipFill>
        <p:spPr>
          <a:xfrm>
            <a:off x="78962" y="3411462"/>
            <a:ext cx="12192000" cy="3601357"/>
          </a:xfrm>
          <a:prstGeom prst="rect">
            <a:avLst/>
          </a:prstGeom>
        </p:spPr>
      </p:pic>
      <p:grpSp>
        <p:nvGrpSpPr>
          <p:cNvPr id="2" name="Group 1"/>
          <p:cNvGrpSpPr/>
          <p:nvPr/>
        </p:nvGrpSpPr>
        <p:grpSpPr>
          <a:xfrm>
            <a:off x="1761262" y="2293840"/>
            <a:ext cx="2488182" cy="3371023"/>
            <a:chOff x="1761262" y="2457125"/>
            <a:chExt cx="2488182" cy="3371023"/>
          </a:xfrm>
        </p:grpSpPr>
        <p:sp>
          <p:nvSpPr>
            <p:cNvPr id="3" name="Rectangle 2"/>
            <p:cNvSpPr/>
            <p:nvPr/>
          </p:nvSpPr>
          <p:spPr>
            <a:xfrm>
              <a:off x="1785484" y="3587288"/>
              <a:ext cx="2445046" cy="2240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4" name="Rectangle 3"/>
            <p:cNvSpPr/>
            <p:nvPr/>
          </p:nvSpPr>
          <p:spPr>
            <a:xfrm>
              <a:off x="1785484" y="2457125"/>
              <a:ext cx="2445046" cy="113508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15" name="TextBox 14"/>
            <p:cNvSpPr txBox="1"/>
            <p:nvPr/>
          </p:nvSpPr>
          <p:spPr>
            <a:xfrm>
              <a:off x="1761262" y="2729172"/>
              <a:ext cx="24881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cs typeface="+mn-ea"/>
                  <a:sym typeface="+mn-lt"/>
                </a:rPr>
                <a:t>第一学期</a:t>
              </a:r>
              <a:endParaRPr kumimoji="0" lang="en-US" sz="3200" b="0" i="0" u="none" strike="noStrike" kern="1200" cap="none" spc="0" normalizeH="0" baseline="0" noProof="0" dirty="0">
                <a:ln>
                  <a:noFill/>
                </a:ln>
                <a:solidFill>
                  <a:prstClr val="white"/>
                </a:solidFill>
                <a:effectLst/>
                <a:uLnTx/>
                <a:uFillTx/>
                <a:cs typeface="+mn-ea"/>
                <a:sym typeface="+mn-lt"/>
              </a:endParaRPr>
            </a:p>
          </p:txBody>
        </p:sp>
        <p:grpSp>
          <p:nvGrpSpPr>
            <p:cNvPr id="6" name="Group 5"/>
            <p:cNvGrpSpPr/>
            <p:nvPr/>
          </p:nvGrpSpPr>
          <p:grpSpPr>
            <a:xfrm>
              <a:off x="1998116" y="3985749"/>
              <a:ext cx="2120265" cy="1168400"/>
              <a:chOff x="1998116" y="3764991"/>
              <a:chExt cx="2120265" cy="1168400"/>
            </a:xfrm>
          </p:grpSpPr>
          <p:grpSp>
            <p:nvGrpSpPr>
              <p:cNvPr id="7" name="Group 6"/>
              <p:cNvGrpSpPr/>
              <p:nvPr/>
            </p:nvGrpSpPr>
            <p:grpSpPr>
              <a:xfrm>
                <a:off x="2102998" y="4042460"/>
                <a:ext cx="1810018" cy="890899"/>
                <a:chOff x="4775200" y="4206010"/>
                <a:chExt cx="2641600" cy="1057563"/>
              </a:xfrm>
            </p:grpSpPr>
            <p:cxnSp>
              <p:nvCxnSpPr>
                <p:cNvPr id="12" name="Straight Connector 11"/>
                <p:cNvCxnSpPr/>
                <p:nvPr/>
              </p:nvCxnSpPr>
              <p:spPr>
                <a:xfrm>
                  <a:off x="4775200" y="4206010"/>
                  <a:ext cx="2641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75200" y="4735946"/>
                  <a:ext cx="2641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775200" y="5263573"/>
                  <a:ext cx="2641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1998116" y="3764991"/>
                <a:ext cx="2120265" cy="1168400"/>
              </a:xfrm>
              <a:prstGeom prst="rect">
                <a:avLst/>
              </a:prstGeom>
              <a:noFill/>
            </p:spPr>
            <p:txBody>
              <a:bodyPr wrap="square" rtlCol="0">
                <a:spAutoFit/>
              </a:bodyPr>
              <a:lstStyle/>
              <a:p>
                <a:pPr algn="l">
                  <a:lnSpc>
                    <a:spcPct val="100000"/>
                  </a:lnSpc>
                </a:pPr>
                <a:r>
                  <a:rPr lang="zh-CN" altLang="en-US" sz="1400" dirty="0">
                    <a:solidFill>
                      <a:schemeClr val="tx1"/>
                    </a:solidFill>
                    <a:latin typeface="+mn-lt"/>
                  </a:rPr>
                  <a:t>2021年2月-2021年6月</a:t>
                </a:r>
              </a:p>
              <a:p>
                <a:pPr algn="l">
                  <a:lnSpc>
                    <a:spcPct val="100000"/>
                  </a:lnSpc>
                </a:pPr>
                <a:endParaRPr lang="zh-CN" altLang="en-US" sz="1400" dirty="0">
                  <a:solidFill>
                    <a:schemeClr val="tx1"/>
                  </a:solidFill>
                  <a:latin typeface="+mn-lt"/>
                </a:endParaRPr>
              </a:p>
              <a:p>
                <a:pPr algn="l">
                  <a:lnSpc>
                    <a:spcPct val="100000"/>
                  </a:lnSpc>
                </a:pPr>
                <a:r>
                  <a:rPr lang="zh-CN" altLang="en-US" sz="1400" dirty="0">
                    <a:solidFill>
                      <a:schemeClr val="tx1"/>
                    </a:solidFill>
                    <a:latin typeface="+mn-lt"/>
                  </a:rPr>
                  <a:t>因疫情，课程转为线上</a:t>
                </a:r>
              </a:p>
              <a:p>
                <a:pPr algn="l">
                  <a:lnSpc>
                    <a:spcPct val="100000"/>
                  </a:lnSpc>
                </a:pPr>
                <a:endParaRPr lang="zh-CN" altLang="en-US" sz="1400" dirty="0">
                  <a:solidFill>
                    <a:schemeClr val="tx1"/>
                  </a:solidFill>
                  <a:latin typeface="+mn-lt"/>
                </a:endParaRPr>
              </a:p>
              <a:p>
                <a:pPr algn="l">
                  <a:lnSpc>
                    <a:spcPct val="100000"/>
                  </a:lnSpc>
                </a:pPr>
                <a:r>
                  <a:rPr lang="zh-CN" altLang="en-US" sz="1400" dirty="0">
                    <a:solidFill>
                      <a:schemeClr val="tx1"/>
                    </a:solidFill>
                    <a:latin typeface="+mn-lt"/>
                  </a:rPr>
                  <a:t>学习</a:t>
                </a:r>
              </a:p>
            </p:txBody>
          </p:sp>
        </p:grpSp>
      </p:grpSp>
      <p:grpSp>
        <p:nvGrpSpPr>
          <p:cNvPr id="17" name="Group 16"/>
          <p:cNvGrpSpPr/>
          <p:nvPr/>
        </p:nvGrpSpPr>
        <p:grpSpPr>
          <a:xfrm>
            <a:off x="7961471" y="2293840"/>
            <a:ext cx="2445046" cy="3371022"/>
            <a:chOff x="7961471" y="2457126"/>
            <a:chExt cx="2445046" cy="3371022"/>
          </a:xfrm>
        </p:grpSpPr>
        <p:sp>
          <p:nvSpPr>
            <p:cNvPr id="18" name="Rectangle 17"/>
            <p:cNvSpPr/>
            <p:nvPr/>
          </p:nvSpPr>
          <p:spPr>
            <a:xfrm>
              <a:off x="7961471" y="3587288"/>
              <a:ext cx="2445046" cy="2240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19" name="Rectangle 18"/>
            <p:cNvSpPr/>
            <p:nvPr/>
          </p:nvSpPr>
          <p:spPr>
            <a:xfrm>
              <a:off x="7961471" y="2457126"/>
              <a:ext cx="2445046" cy="113016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30" name="TextBox 29"/>
            <p:cNvSpPr txBox="1"/>
            <p:nvPr/>
          </p:nvSpPr>
          <p:spPr>
            <a:xfrm>
              <a:off x="8262668" y="2732347"/>
              <a:ext cx="1826142" cy="584775"/>
            </a:xfrm>
            <a:prstGeom prst="rect">
              <a:avLst/>
            </a:prstGeom>
            <a:noFill/>
          </p:spPr>
          <p:txBody>
            <a:bodyPr wrap="none" rtlCol="0">
              <a:spAutoFit/>
            </a:bodyPr>
            <a:lstStyle/>
            <a:p>
              <a:pPr lvl="0" algn="ctr"/>
              <a:r>
                <a:rPr kumimoji="0" lang="zh-CN" altLang="en-US" sz="3200" b="0" i="0" u="none" strike="noStrike" kern="1200" cap="none" spc="0" normalizeH="0" baseline="0" noProof="0" dirty="0">
                  <a:ln>
                    <a:noFill/>
                  </a:ln>
                  <a:solidFill>
                    <a:prstClr val="white"/>
                  </a:solidFill>
                  <a:effectLst/>
                  <a:uLnTx/>
                  <a:uFillTx/>
                  <a:cs typeface="+mn-ea"/>
                  <a:sym typeface="+mn-lt"/>
                </a:rPr>
                <a:t>第二学期</a:t>
              </a:r>
              <a:endParaRPr kumimoji="0" lang="en-US" sz="3200" b="0" i="0" u="none" strike="noStrike" kern="1200" cap="none" spc="0" normalizeH="0" baseline="0" noProof="0" dirty="0">
                <a:ln>
                  <a:noFill/>
                </a:ln>
                <a:solidFill>
                  <a:prstClr val="white"/>
                </a:solidFill>
                <a:effectLst/>
                <a:uLnTx/>
                <a:uFillTx/>
                <a:cs typeface="+mn-ea"/>
                <a:sym typeface="+mn-lt"/>
              </a:endParaRPr>
            </a:p>
          </p:txBody>
        </p:sp>
        <p:grpSp>
          <p:nvGrpSpPr>
            <p:cNvPr id="22" name="Group 21"/>
            <p:cNvGrpSpPr/>
            <p:nvPr/>
          </p:nvGrpSpPr>
          <p:grpSpPr>
            <a:xfrm>
              <a:off x="8278985" y="4263218"/>
              <a:ext cx="1810018" cy="890899"/>
              <a:chOff x="4775200" y="4206010"/>
              <a:chExt cx="2641600" cy="1057563"/>
            </a:xfrm>
          </p:grpSpPr>
          <p:cxnSp>
            <p:nvCxnSpPr>
              <p:cNvPr id="27" name="Straight Connector 26"/>
              <p:cNvCxnSpPr/>
              <p:nvPr/>
            </p:nvCxnSpPr>
            <p:spPr>
              <a:xfrm>
                <a:off x="4775200" y="4206010"/>
                <a:ext cx="2641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775200" y="4735946"/>
                <a:ext cx="2641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775200" y="5263573"/>
                <a:ext cx="2641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32" name="Group 31"/>
          <p:cNvGrpSpPr/>
          <p:nvPr/>
        </p:nvGrpSpPr>
        <p:grpSpPr>
          <a:xfrm>
            <a:off x="4529129" y="1997437"/>
            <a:ext cx="3095914" cy="3753427"/>
            <a:chOff x="4548043" y="2324099"/>
            <a:chExt cx="3095914" cy="3753427"/>
          </a:xfrm>
        </p:grpSpPr>
        <p:sp>
          <p:nvSpPr>
            <p:cNvPr id="33" name="Rectangle 32"/>
            <p:cNvSpPr/>
            <p:nvPr/>
          </p:nvSpPr>
          <p:spPr>
            <a:xfrm>
              <a:off x="4548044" y="3587288"/>
              <a:ext cx="3095913" cy="2490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34" name="Rectangle 33"/>
            <p:cNvSpPr/>
            <p:nvPr/>
          </p:nvSpPr>
          <p:spPr>
            <a:xfrm>
              <a:off x="4548043" y="2324099"/>
              <a:ext cx="3095913" cy="1268110"/>
            </a:xfrm>
            <a:prstGeom prst="rect">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45" name="TextBox 44"/>
            <p:cNvSpPr txBox="1"/>
            <p:nvPr/>
          </p:nvSpPr>
          <p:spPr>
            <a:xfrm>
              <a:off x="5201979" y="2665837"/>
              <a:ext cx="1826141" cy="584775"/>
            </a:xfrm>
            <a:prstGeom prst="rect">
              <a:avLst/>
            </a:prstGeom>
            <a:noFill/>
          </p:spPr>
          <p:txBody>
            <a:bodyPr wrap="none" rtlCol="0">
              <a:spAutoFit/>
            </a:bodyPr>
            <a:lstStyle/>
            <a:p>
              <a:pPr lvl="0" algn="ctr"/>
              <a:r>
                <a:rPr kumimoji="0" lang="zh-CN" altLang="en-US" sz="3200" b="0" i="0" u="none" strike="noStrike" kern="1200" cap="none" spc="0" normalizeH="0" baseline="0" noProof="0" dirty="0">
                  <a:ln>
                    <a:noFill/>
                  </a:ln>
                  <a:solidFill>
                    <a:prstClr val="white"/>
                  </a:solidFill>
                  <a:effectLst/>
                  <a:uLnTx/>
                  <a:uFillTx/>
                  <a:cs typeface="+mn-ea"/>
                  <a:sym typeface="+mn-lt"/>
                </a:rPr>
                <a:t>授课方式</a:t>
              </a:r>
              <a:endParaRPr kumimoji="0" lang="en-US" sz="3200" b="0" i="0" u="none" strike="noStrike" kern="1200" cap="none" spc="0" normalizeH="0" baseline="0" noProof="0" dirty="0">
                <a:ln>
                  <a:noFill/>
                </a:ln>
                <a:solidFill>
                  <a:prstClr val="white"/>
                </a:solidFill>
                <a:effectLst/>
                <a:uLnTx/>
                <a:uFillTx/>
                <a:cs typeface="+mn-ea"/>
                <a:sym typeface="+mn-lt"/>
              </a:endParaRPr>
            </a:p>
          </p:txBody>
        </p:sp>
        <p:grpSp>
          <p:nvGrpSpPr>
            <p:cNvPr id="37" name="Group 36"/>
            <p:cNvGrpSpPr/>
            <p:nvPr/>
          </p:nvGrpSpPr>
          <p:grpSpPr>
            <a:xfrm>
              <a:off x="4950079" y="4331596"/>
              <a:ext cx="2291842" cy="991962"/>
              <a:chOff x="4775200" y="4206010"/>
              <a:chExt cx="2641600" cy="1057563"/>
            </a:xfrm>
          </p:grpSpPr>
          <p:cxnSp>
            <p:nvCxnSpPr>
              <p:cNvPr id="42" name="Straight Connector 41"/>
              <p:cNvCxnSpPr/>
              <p:nvPr/>
            </p:nvCxnSpPr>
            <p:spPr>
              <a:xfrm>
                <a:off x="4775200" y="4206010"/>
                <a:ext cx="2641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775200" y="4735946"/>
                <a:ext cx="2641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775200" y="5263573"/>
                <a:ext cx="2641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cxnSp>
        <p:nvCxnSpPr>
          <p:cNvPr id="65" name="Straight Connector 30"/>
          <p:cNvCxnSpPr/>
          <p:nvPr/>
        </p:nvCxnSpPr>
        <p:spPr>
          <a:xfrm>
            <a:off x="5361958" y="1597599"/>
            <a:ext cx="1431255" cy="0"/>
          </a:xfrm>
          <a:prstGeom prst="line">
            <a:avLst/>
          </a:prstGeom>
          <a:ln>
            <a:solidFill>
              <a:srgbClr val="FF9F1B"/>
            </a:solidFill>
          </a:ln>
        </p:spPr>
        <p:style>
          <a:lnRef idx="1">
            <a:schemeClr val="accent1"/>
          </a:lnRef>
          <a:fillRef idx="0">
            <a:schemeClr val="accent1"/>
          </a:fillRef>
          <a:effectRef idx="0">
            <a:schemeClr val="accent1"/>
          </a:effectRef>
          <a:fontRef idx="minor">
            <a:schemeClr val="tx1"/>
          </a:fontRef>
        </p:style>
      </p:cxnSp>
      <p:sp>
        <p:nvSpPr>
          <p:cNvPr id="66" name="TextBox 6"/>
          <p:cNvSpPr txBox="1"/>
          <p:nvPr/>
        </p:nvSpPr>
        <p:spPr>
          <a:xfrm>
            <a:off x="5088953" y="835165"/>
            <a:ext cx="2133918" cy="584775"/>
          </a:xfrm>
          <a:prstGeom prst="rect">
            <a:avLst/>
          </a:prstGeom>
          <a:noFill/>
        </p:spPr>
        <p:txBody>
          <a:bodyPr wrap="none" rtlCol="0">
            <a:spAutoFit/>
          </a:bodyPr>
          <a:lstStyle/>
          <a:p>
            <a:pPr lvl="0" algn="ctr"/>
            <a:r>
              <a:rPr lang="zh-CN" altLang="en-US" sz="3200" b="1" spc="600" dirty="0">
                <a:solidFill>
                  <a:srgbClr val="595959"/>
                </a:solidFill>
                <a:cs typeface="+mn-ea"/>
                <a:sym typeface="+mn-lt"/>
              </a:rPr>
              <a:t>学期安排</a:t>
            </a:r>
          </a:p>
        </p:txBody>
      </p:sp>
      <p:sp>
        <p:nvSpPr>
          <p:cNvPr id="67" name="TextBox 7"/>
          <p:cNvSpPr txBox="1"/>
          <p:nvPr/>
        </p:nvSpPr>
        <p:spPr>
          <a:xfrm>
            <a:off x="4976759" y="379802"/>
            <a:ext cx="2166992" cy="276999"/>
          </a:xfrm>
          <a:prstGeom prst="rect">
            <a:avLst/>
          </a:prstGeom>
          <a:noFill/>
        </p:spPr>
        <p:txBody>
          <a:bodyPr wrap="square" rtlCol="0">
            <a:spAutoFit/>
          </a:bodyPr>
          <a:lstStyle/>
          <a:p>
            <a:pPr lvl="0" algn="ctr"/>
            <a:r>
              <a:rPr lang="en-US" altLang="zh-CN" sz="1200" spc="600" dirty="0">
                <a:solidFill>
                  <a:srgbClr val="595959"/>
                </a:solidFill>
                <a:cs typeface="+mn-ea"/>
                <a:sym typeface="+mn-lt"/>
              </a:rPr>
              <a:t>Schedule</a:t>
            </a:r>
            <a:endParaRPr lang="en-US" sz="1200" spc="600" dirty="0">
              <a:solidFill>
                <a:srgbClr val="595959"/>
              </a:solidFill>
              <a:cs typeface="+mn-ea"/>
              <a:sym typeface="+mn-lt"/>
            </a:endParaRPr>
          </a:p>
        </p:txBody>
      </p:sp>
      <p:sp>
        <p:nvSpPr>
          <p:cNvPr id="68" name="Triangle 10"/>
          <p:cNvSpPr/>
          <p:nvPr/>
        </p:nvSpPr>
        <p:spPr>
          <a:xfrm rot="10800000">
            <a:off x="5657693" y="0"/>
            <a:ext cx="876615" cy="291995"/>
          </a:xfrm>
          <a:prstGeom prst="triangle">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52" name="TextBox 7"/>
          <p:cNvSpPr txBox="1"/>
          <p:nvPr/>
        </p:nvSpPr>
        <p:spPr>
          <a:xfrm>
            <a:off x="8110937" y="3822558"/>
            <a:ext cx="2146447" cy="1168400"/>
          </a:xfrm>
          <a:prstGeom prst="rect">
            <a:avLst/>
          </a:prstGeom>
          <a:noFill/>
        </p:spPr>
        <p:txBody>
          <a:bodyPr wrap="square" rtlCol="0">
            <a:spAutoFit/>
          </a:bodyPr>
          <a:lstStyle/>
          <a:p>
            <a:pPr algn="l">
              <a:lnSpc>
                <a:spcPct val="100000"/>
              </a:lnSpc>
            </a:pPr>
            <a:r>
              <a:rPr lang="zh-CN" altLang="en-US" sz="1400" dirty="0">
                <a:solidFill>
                  <a:schemeClr val="tx1"/>
                </a:solidFill>
                <a:latin typeface="+mn-lt"/>
              </a:rPr>
              <a:t>2021年9月-2022年1月</a:t>
            </a:r>
          </a:p>
          <a:p>
            <a:pPr algn="l">
              <a:lnSpc>
                <a:spcPct val="100000"/>
              </a:lnSpc>
            </a:pPr>
            <a:endParaRPr lang="zh-CN" altLang="en-US" sz="1400" dirty="0">
              <a:solidFill>
                <a:schemeClr val="tx1"/>
              </a:solidFill>
              <a:latin typeface="+mn-lt"/>
            </a:endParaRPr>
          </a:p>
          <a:p>
            <a:pPr algn="l">
              <a:lnSpc>
                <a:spcPct val="100000"/>
              </a:lnSpc>
            </a:pPr>
            <a:r>
              <a:rPr lang="zh-CN" altLang="en-US" sz="1400" dirty="0">
                <a:solidFill>
                  <a:schemeClr val="tx1"/>
                </a:solidFill>
                <a:latin typeface="+mn-lt"/>
              </a:rPr>
              <a:t>线上授课</a:t>
            </a:r>
          </a:p>
          <a:p>
            <a:pPr algn="l">
              <a:lnSpc>
                <a:spcPct val="100000"/>
              </a:lnSpc>
            </a:pPr>
            <a:endParaRPr lang="zh-CN" altLang="en-US" sz="1400" dirty="0">
              <a:solidFill>
                <a:schemeClr val="tx1"/>
              </a:solidFill>
              <a:latin typeface="+mn-lt"/>
            </a:endParaRPr>
          </a:p>
          <a:p>
            <a:pPr algn="l">
              <a:lnSpc>
                <a:spcPct val="100000"/>
              </a:lnSpc>
            </a:pPr>
            <a:endParaRPr lang="zh-CN" altLang="en-US" sz="1400" dirty="0">
              <a:solidFill>
                <a:schemeClr val="tx1"/>
              </a:solidFill>
              <a:latin typeface="+mn-lt"/>
            </a:endParaRPr>
          </a:p>
        </p:txBody>
      </p:sp>
      <p:sp>
        <p:nvSpPr>
          <p:cNvPr id="47" name="矩形 46"/>
          <p:cNvSpPr/>
          <p:nvPr/>
        </p:nvSpPr>
        <p:spPr>
          <a:xfrm>
            <a:off x="4794481" y="4041337"/>
            <a:ext cx="2760458" cy="922020"/>
          </a:xfrm>
          <a:prstGeom prst="rect">
            <a:avLst/>
          </a:prstGeom>
        </p:spPr>
        <p:txBody>
          <a:bodyPr wrap="square">
            <a:spAutoFit/>
          </a:bodyPr>
          <a:lstStyle/>
          <a:p>
            <a:r>
              <a:rPr lang="zh-CN" altLang="en-US" dirty="0">
                <a:solidFill>
                  <a:srgbClr val="0C00FF"/>
                </a:solidFill>
              </a:rPr>
              <a:t>疫情下在线授课，</a:t>
            </a:r>
          </a:p>
          <a:p>
            <a:endParaRPr lang="zh-CN" altLang="en-US" dirty="0">
              <a:solidFill>
                <a:srgbClr val="0C00FF"/>
              </a:solidFill>
            </a:endParaRPr>
          </a:p>
          <a:p>
            <a:r>
              <a:rPr lang="zh-CN" altLang="en-US" dirty="0">
                <a:solidFill>
                  <a:srgbClr val="0C00FF"/>
                </a:solidFill>
              </a:rPr>
              <a:t>疫情结束以学校通知为准。</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菱形 21"/>
          <p:cNvSpPr/>
          <p:nvPr/>
        </p:nvSpPr>
        <p:spPr>
          <a:xfrm>
            <a:off x="8881080" y="-2398035"/>
            <a:ext cx="4800215" cy="4800215"/>
          </a:xfrm>
          <a:prstGeom prst="diamond">
            <a:avLst/>
          </a:prstGeom>
          <a:blipFill>
            <a:blip r:embed="rId2"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7" name="菱形 16"/>
          <p:cNvSpPr/>
          <p:nvPr/>
        </p:nvSpPr>
        <p:spPr>
          <a:xfrm>
            <a:off x="8881080" y="3102314"/>
            <a:ext cx="4800215" cy="4800215"/>
          </a:xfrm>
          <a:prstGeom prst="diamond">
            <a:avLst/>
          </a:prstGeom>
          <a:blipFill dpi="0" rotWithShape="1">
            <a:blip r:embed="rId3"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2" name="TextBox 11"/>
          <p:cNvSpPr txBox="1"/>
          <p:nvPr/>
        </p:nvSpPr>
        <p:spPr>
          <a:xfrm>
            <a:off x="995918" y="2400107"/>
            <a:ext cx="4237057" cy="646331"/>
          </a:xfrm>
          <a:prstGeom prst="rect">
            <a:avLst/>
          </a:prstGeom>
          <a:noFill/>
        </p:spPr>
        <p:txBody>
          <a:bodyPr wrap="none" rtlCol="0">
            <a:spAutoFit/>
          </a:bodyPr>
          <a:lstStyle/>
          <a:p>
            <a:pPr lvl="0"/>
            <a:r>
              <a:rPr lang="zh-CN" altLang="en-US" sz="3600" b="1" dirty="0">
                <a:solidFill>
                  <a:prstClr val="black">
                    <a:lumMod val="75000"/>
                    <a:lumOff val="25000"/>
                  </a:prstClr>
                </a:solidFill>
                <a:cs typeface="+mn-ea"/>
                <a:sym typeface="+mn-lt"/>
              </a:rPr>
              <a:t>项目费用：</a:t>
            </a:r>
            <a:r>
              <a:rPr lang="en-US" altLang="zh-CN" sz="3600" b="1" dirty="0">
                <a:solidFill>
                  <a:prstClr val="black">
                    <a:lumMod val="75000"/>
                    <a:lumOff val="25000"/>
                  </a:prstClr>
                </a:solidFill>
                <a:cs typeface="+mn-ea"/>
                <a:sym typeface="+mn-lt"/>
              </a:rPr>
              <a:t>88000</a:t>
            </a:r>
            <a:r>
              <a:rPr lang="zh-CN" altLang="en-US" sz="3600" b="1" dirty="0">
                <a:solidFill>
                  <a:prstClr val="black">
                    <a:lumMod val="75000"/>
                    <a:lumOff val="25000"/>
                  </a:prstClr>
                </a:solidFill>
                <a:cs typeface="+mn-ea"/>
                <a:sym typeface="+mn-lt"/>
              </a:rPr>
              <a:t>元</a:t>
            </a:r>
            <a:endParaRPr lang="en-US" sz="3600" b="1" dirty="0">
              <a:solidFill>
                <a:prstClr val="black">
                  <a:lumMod val="75000"/>
                  <a:lumOff val="25000"/>
                </a:prstClr>
              </a:solidFill>
              <a:cs typeface="+mn-ea"/>
              <a:sym typeface="+mn-lt"/>
            </a:endParaRPr>
          </a:p>
        </p:txBody>
      </p:sp>
      <p:sp>
        <p:nvSpPr>
          <p:cNvPr id="13" name="Rectangle 12"/>
          <p:cNvSpPr/>
          <p:nvPr/>
        </p:nvSpPr>
        <p:spPr>
          <a:xfrm>
            <a:off x="1027060" y="4372653"/>
            <a:ext cx="4479965" cy="1569660"/>
          </a:xfrm>
          <a:prstGeom prst="rect">
            <a:avLst/>
          </a:prstGeom>
        </p:spPr>
        <p:txBody>
          <a:bodyPr wrap="square">
            <a:spAutoFit/>
          </a:bodyPr>
          <a:lstStyle/>
          <a:p>
            <a:pPr>
              <a:defRPr>
                <a:solidFill>
                  <a:srgbClr val="FFFFFF"/>
                </a:solidFill>
              </a:defRPr>
            </a:pPr>
            <a:r>
              <a:rPr lang="zh-CN" altLang="en-US" sz="1600" dirty="0">
                <a:solidFill>
                  <a:prstClr val="black">
                    <a:lumMod val="75000"/>
                    <a:lumOff val="25000"/>
                  </a:prstClr>
                </a:solidFill>
                <a:cs typeface="+mn-ea"/>
              </a:rPr>
              <a:t>项目费用含：报名费、注册费、面试培训费、学费、日常学习管理费、重点考试大纲翻译、赴白俄罗斯答辩住宿费</a:t>
            </a:r>
            <a:r>
              <a:rPr lang="en-US" altLang="zh-CN" sz="1600" dirty="0">
                <a:solidFill>
                  <a:prstClr val="black">
                    <a:lumMod val="75000"/>
                    <a:lumOff val="25000"/>
                  </a:prstClr>
                </a:solidFill>
                <a:cs typeface="+mn-ea"/>
              </a:rPr>
              <a:t>(</a:t>
            </a:r>
            <a:r>
              <a:rPr lang="zh-CN" altLang="en-US" sz="1600" dirty="0">
                <a:solidFill>
                  <a:prstClr val="black">
                    <a:lumMod val="75000"/>
                    <a:lumOff val="25000"/>
                  </a:prstClr>
                </a:solidFill>
                <a:cs typeface="+mn-ea"/>
              </a:rPr>
              <a:t>学校宿舍</a:t>
            </a:r>
            <a:r>
              <a:rPr lang="en-US" altLang="zh-CN" sz="1600" dirty="0">
                <a:solidFill>
                  <a:prstClr val="black">
                    <a:lumMod val="75000"/>
                    <a:lumOff val="25000"/>
                  </a:prstClr>
                </a:solidFill>
                <a:cs typeface="+mn-ea"/>
              </a:rPr>
              <a:t>)</a:t>
            </a:r>
            <a:r>
              <a:rPr lang="zh-CN" altLang="en-US" sz="1600" dirty="0">
                <a:solidFill>
                  <a:prstClr val="black">
                    <a:lumMod val="75000"/>
                    <a:lumOff val="25000"/>
                  </a:prstClr>
                </a:solidFill>
                <a:cs typeface="+mn-ea"/>
              </a:rPr>
              <a:t>、接送机</a:t>
            </a:r>
            <a:endParaRPr lang="en-US" altLang="zh-CN" sz="1600" dirty="0">
              <a:solidFill>
                <a:prstClr val="black">
                  <a:lumMod val="75000"/>
                  <a:lumOff val="25000"/>
                </a:prstClr>
              </a:solidFill>
              <a:cs typeface="+mn-ea"/>
            </a:endParaRPr>
          </a:p>
          <a:p>
            <a:pPr>
              <a:defRPr>
                <a:solidFill>
                  <a:srgbClr val="FFFFFF"/>
                </a:solidFill>
              </a:defRPr>
            </a:pPr>
            <a:endParaRPr lang="en-US" altLang="zh-CN" sz="1600" dirty="0">
              <a:solidFill>
                <a:prstClr val="black">
                  <a:lumMod val="75000"/>
                  <a:lumOff val="25000"/>
                </a:prstClr>
              </a:solidFill>
              <a:cs typeface="+mn-ea"/>
            </a:endParaRPr>
          </a:p>
          <a:p>
            <a:pPr>
              <a:defRPr>
                <a:solidFill>
                  <a:srgbClr val="FFFFFF"/>
                </a:solidFill>
              </a:defRPr>
            </a:pPr>
            <a:r>
              <a:rPr lang="zh-CN" altLang="en-US" sz="1600" dirty="0">
                <a:solidFill>
                  <a:prstClr val="black">
                    <a:lumMod val="75000"/>
                    <a:lumOff val="25000"/>
                  </a:prstClr>
                </a:solidFill>
                <a:cs typeface="+mn-ea"/>
              </a:rPr>
              <a:t>不含：</a:t>
            </a:r>
            <a:r>
              <a:rPr lang="zh-CN" altLang="en-US" sz="1600" b="1" dirty="0">
                <a:solidFill>
                  <a:srgbClr val="E6B51A"/>
                </a:solidFill>
              </a:rPr>
              <a:t>往返机票、签证费、保险费、公证费等</a:t>
            </a:r>
            <a:endParaRPr lang="zh-CN" altLang="en-US" sz="1600" dirty="0">
              <a:solidFill>
                <a:prstClr val="black">
                  <a:lumMod val="75000"/>
                  <a:lumOff val="25000"/>
                </a:prstClr>
              </a:solidFill>
              <a:cs typeface="+mn-ea"/>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sz="1600" dirty="0">
              <a:solidFill>
                <a:prstClr val="black">
                  <a:lumMod val="75000"/>
                  <a:lumOff val="25000"/>
                </a:prstClr>
              </a:solidFill>
              <a:cs typeface="+mn-ea"/>
              <a:sym typeface="+mn-lt"/>
            </a:endParaRPr>
          </a:p>
        </p:txBody>
      </p:sp>
      <p:cxnSp>
        <p:nvCxnSpPr>
          <p:cNvPr id="15" name="Straight Connector 14"/>
          <p:cNvCxnSpPr/>
          <p:nvPr/>
        </p:nvCxnSpPr>
        <p:spPr>
          <a:xfrm>
            <a:off x="1402008" y="-1515478"/>
            <a:ext cx="5354096" cy="5354098"/>
          </a:xfrm>
          <a:prstGeom prst="line">
            <a:avLst/>
          </a:prstGeom>
          <a:ln w="12700">
            <a:solidFill>
              <a:srgbClr val="FF9F1B"/>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230409" y="4221128"/>
            <a:ext cx="959896" cy="0"/>
          </a:xfrm>
          <a:prstGeom prst="line">
            <a:avLst/>
          </a:prstGeom>
          <a:ln>
            <a:solidFill>
              <a:srgbClr val="FF9F1B"/>
            </a:solidFill>
          </a:ln>
        </p:spPr>
        <p:style>
          <a:lnRef idx="1">
            <a:schemeClr val="accent1"/>
          </a:lnRef>
          <a:fillRef idx="0">
            <a:schemeClr val="accent1"/>
          </a:fillRef>
          <a:effectRef idx="0">
            <a:schemeClr val="accent1"/>
          </a:effectRef>
          <a:fontRef idx="minor">
            <a:schemeClr val="tx1"/>
          </a:fontRef>
        </p:style>
      </p:cxnSp>
      <p:sp>
        <p:nvSpPr>
          <p:cNvPr id="19" name="Cross 18"/>
          <p:cNvSpPr/>
          <p:nvPr/>
        </p:nvSpPr>
        <p:spPr>
          <a:xfrm>
            <a:off x="1230409" y="1521091"/>
            <a:ext cx="456002" cy="456002"/>
          </a:xfrm>
          <a:prstGeom prst="plus">
            <a:avLst>
              <a:gd name="adj" fmla="val 36980"/>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14" name="菱形 13"/>
          <p:cNvSpPr/>
          <p:nvPr/>
        </p:nvSpPr>
        <p:spPr>
          <a:xfrm>
            <a:off x="6121319" y="342553"/>
            <a:ext cx="4800215" cy="4800215"/>
          </a:xfrm>
          <a:prstGeom prst="diamond">
            <a:avLst/>
          </a:prstGeom>
          <a:blipFill>
            <a:blip r:embed="rId4"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6" name="菱形 15"/>
          <p:cNvSpPr/>
          <p:nvPr/>
        </p:nvSpPr>
        <p:spPr>
          <a:xfrm>
            <a:off x="3361558" y="-2400108"/>
            <a:ext cx="4800215" cy="4800215"/>
          </a:xfrm>
          <a:prstGeom prst="diamond">
            <a:avLst/>
          </a:prstGeom>
          <a:blipFill dpi="0" rotWithShape="1">
            <a:blip r:embed="rId5"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20" name="菱形 19"/>
          <p:cNvSpPr/>
          <p:nvPr/>
        </p:nvSpPr>
        <p:spPr>
          <a:xfrm>
            <a:off x="11612086" y="352139"/>
            <a:ext cx="4800215" cy="4800215"/>
          </a:xfrm>
          <a:prstGeom prst="diamond">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cxnSp>
        <p:nvCxnSpPr>
          <p:cNvPr id="23" name="Straight Connector 17"/>
          <p:cNvCxnSpPr/>
          <p:nvPr/>
        </p:nvCxnSpPr>
        <p:spPr>
          <a:xfrm>
            <a:off x="3935509" y="5808628"/>
            <a:ext cx="959896" cy="0"/>
          </a:xfrm>
          <a:prstGeom prst="line">
            <a:avLst/>
          </a:prstGeom>
          <a:ln>
            <a:solidFill>
              <a:srgbClr val="FF9F1B"/>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2" cstate="screen"/>
          <a:srcRect/>
          <a:stretch>
            <a:fillRect/>
          </a:stretch>
        </p:blipFill>
        <p:spPr>
          <a:xfrm>
            <a:off x="-1" y="0"/>
            <a:ext cx="6121401" cy="6908800"/>
          </a:xfrm>
          <a:prstGeom prst="rect">
            <a:avLst/>
          </a:prstGeom>
        </p:spPr>
      </p:pic>
      <p:sp>
        <p:nvSpPr>
          <p:cNvPr id="7" name="Rectangle 6"/>
          <p:cNvSpPr/>
          <p:nvPr/>
        </p:nvSpPr>
        <p:spPr>
          <a:xfrm>
            <a:off x="0" y="0"/>
            <a:ext cx="6122194" cy="6858000"/>
          </a:xfrm>
          <a:prstGeom prst="rect">
            <a:avLst/>
          </a:prstGeom>
          <a:solidFill>
            <a:schemeClr val="tx1">
              <a:lumMod val="85000"/>
              <a:lumOff val="1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微软雅黑 Light" panose="020F0502020204030204"/>
              <a:ea typeface="微软雅黑 Light" panose="020F0502020204030204"/>
              <a:cs typeface="+mn-ea"/>
              <a:sym typeface="+mn-lt"/>
            </a:endParaRPr>
          </a:p>
        </p:txBody>
      </p:sp>
      <p:sp>
        <p:nvSpPr>
          <p:cNvPr id="27" name="Rectangle 26"/>
          <p:cNvSpPr/>
          <p:nvPr/>
        </p:nvSpPr>
        <p:spPr>
          <a:xfrm>
            <a:off x="2892610" y="1581347"/>
            <a:ext cx="3695307" cy="3695307"/>
          </a:xfrm>
          <a:prstGeom prst="rect">
            <a:avLst/>
          </a:prstGeom>
          <a:noFill/>
          <a:ln w="1016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微软雅黑 Light" panose="020F0502020204030204"/>
              <a:ea typeface="微软雅黑 Light" panose="020F0502020204030204"/>
              <a:cs typeface="+mn-ea"/>
              <a:sym typeface="+mn-lt"/>
            </a:endParaRPr>
          </a:p>
        </p:txBody>
      </p:sp>
      <p:sp>
        <p:nvSpPr>
          <p:cNvPr id="28" name="TextBox 27"/>
          <p:cNvSpPr txBox="1"/>
          <p:nvPr/>
        </p:nvSpPr>
        <p:spPr>
          <a:xfrm>
            <a:off x="4535524" y="3768549"/>
            <a:ext cx="1577676"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dirty="0">
                <a:ln>
                  <a:noFill/>
                </a:ln>
                <a:solidFill>
                  <a:prstClr val="white"/>
                </a:solidFill>
                <a:effectLst/>
                <a:uLnTx/>
                <a:uFillTx/>
                <a:latin typeface="微软雅黑 Light" panose="020F0502020204030204"/>
                <a:ea typeface="微软雅黑 Light" panose="020F0502020204030204"/>
                <a:cs typeface="+mn-ea"/>
                <a:sym typeface="+mn-lt"/>
              </a:rPr>
              <a:t>0</a:t>
            </a:r>
            <a:r>
              <a:rPr kumimoji="0" lang="en-US" altLang="zh-CN" sz="9600" b="1" i="0" u="none" strike="noStrike" kern="1200" cap="none" spc="0" normalizeH="0" baseline="0" noProof="0" dirty="0">
                <a:ln>
                  <a:noFill/>
                </a:ln>
                <a:solidFill>
                  <a:prstClr val="white"/>
                </a:solidFill>
                <a:effectLst/>
                <a:uLnTx/>
                <a:uFillTx/>
                <a:latin typeface="微软雅黑 Light" panose="020F0502020204030204"/>
                <a:ea typeface="微软雅黑 Light" panose="020F0502020204030204"/>
                <a:cs typeface="+mn-ea"/>
                <a:sym typeface="+mn-lt"/>
              </a:rPr>
              <a:t>4</a:t>
            </a:r>
            <a:endParaRPr kumimoji="0" lang="en-US" sz="9600" b="1" i="0" u="none" strike="noStrike" kern="1200" cap="none" spc="0" normalizeH="0" baseline="0" noProof="0" dirty="0">
              <a:ln>
                <a:noFill/>
              </a:ln>
              <a:solidFill>
                <a:prstClr val="white"/>
              </a:solidFill>
              <a:effectLst/>
              <a:uLnTx/>
              <a:uFillTx/>
              <a:latin typeface="微软雅黑 Light" panose="020F0502020204030204"/>
              <a:ea typeface="微软雅黑 Light" panose="020F0502020204030204"/>
              <a:cs typeface="+mn-ea"/>
              <a:sym typeface="+mn-lt"/>
            </a:endParaRPr>
          </a:p>
        </p:txBody>
      </p:sp>
      <p:cxnSp>
        <p:nvCxnSpPr>
          <p:cNvPr id="29" name="Straight Connector 28"/>
          <p:cNvCxnSpPr/>
          <p:nvPr/>
        </p:nvCxnSpPr>
        <p:spPr>
          <a:xfrm>
            <a:off x="5276859" y="3924379"/>
            <a:ext cx="564545" cy="0"/>
          </a:xfrm>
          <a:prstGeom prst="line">
            <a:avLst/>
          </a:prstGeom>
          <a:ln>
            <a:solidFill>
              <a:srgbClr val="FF9F1B"/>
            </a:solidFill>
          </a:ln>
        </p:spPr>
        <p:style>
          <a:lnRef idx="1">
            <a:schemeClr val="accent1"/>
          </a:lnRef>
          <a:fillRef idx="0">
            <a:schemeClr val="accent1"/>
          </a:fillRef>
          <a:effectRef idx="0">
            <a:schemeClr val="accent1"/>
          </a:effectRef>
          <a:fontRef idx="minor">
            <a:schemeClr val="tx1"/>
          </a:fontRef>
        </p:style>
      </p:cxnSp>
      <p:sp>
        <p:nvSpPr>
          <p:cNvPr id="31" name="Cross 30"/>
          <p:cNvSpPr/>
          <p:nvPr/>
        </p:nvSpPr>
        <p:spPr>
          <a:xfrm>
            <a:off x="1759241" y="1547479"/>
            <a:ext cx="622168" cy="622168"/>
          </a:xfrm>
          <a:prstGeom prst="plus">
            <a:avLst>
              <a:gd name="adj" fmla="val 36980"/>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微软雅黑 Light" panose="020F0502020204030204"/>
              <a:ea typeface="微软雅黑 Light" panose="020F0502020204030204"/>
              <a:cs typeface="+mn-ea"/>
              <a:sym typeface="+mn-lt"/>
            </a:endParaRPr>
          </a:p>
        </p:txBody>
      </p:sp>
      <p:sp>
        <p:nvSpPr>
          <p:cNvPr id="2" name="矩形 1"/>
          <p:cNvSpPr/>
          <p:nvPr/>
        </p:nvSpPr>
        <p:spPr>
          <a:xfrm>
            <a:off x="5070507" y="3465513"/>
            <a:ext cx="92647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300" normalizeH="0" baseline="0" noProof="0" dirty="0">
                <a:ln>
                  <a:noFill/>
                </a:ln>
                <a:solidFill>
                  <a:prstClr val="white"/>
                </a:solidFill>
                <a:effectLst/>
                <a:uLnTx/>
                <a:uFillTx/>
                <a:latin typeface="微软雅黑 Light" panose="020F0502020204030204"/>
                <a:ea typeface="微软雅黑 Light" panose="020F0502020204030204"/>
                <a:cs typeface="+mn-ea"/>
                <a:sym typeface="+mn-lt"/>
              </a:rPr>
              <a:t>PART</a:t>
            </a:r>
            <a:endParaRPr kumimoji="0" lang="zh-CN" altLang="en-US" sz="2000" b="0" i="0" u="none" strike="noStrike" kern="1200" cap="none" spc="300" normalizeH="0" baseline="0" noProof="0" dirty="0">
              <a:ln>
                <a:noFill/>
              </a:ln>
              <a:solidFill>
                <a:prstClr val="white"/>
              </a:solidFill>
              <a:effectLst/>
              <a:uLnTx/>
              <a:uFillTx/>
              <a:latin typeface="微软雅黑 Light" panose="020F0502020204030204"/>
              <a:ea typeface="微软雅黑 Light" panose="020F0502020204030204"/>
              <a:cs typeface="+mn-ea"/>
              <a:sym typeface="+mn-lt"/>
            </a:endParaRPr>
          </a:p>
        </p:txBody>
      </p:sp>
      <p:sp>
        <p:nvSpPr>
          <p:cNvPr id="14" name="矩形 13"/>
          <p:cNvSpPr/>
          <p:nvPr/>
        </p:nvSpPr>
        <p:spPr>
          <a:xfrm>
            <a:off x="6735410" y="4155195"/>
            <a:ext cx="2441694" cy="769441"/>
          </a:xfrm>
          <a:prstGeom prst="rect">
            <a:avLst/>
          </a:prstGeom>
        </p:spPr>
        <p:txBody>
          <a:bodyPr wrap="none">
            <a:spAutoFit/>
          </a:bodyPr>
          <a:lstStyle/>
          <a:p>
            <a:pPr lvl="0"/>
            <a:r>
              <a:rPr lang="zh-CN" altLang="en-US" sz="4400" b="1" cap="all" dirty="0">
                <a:solidFill>
                  <a:prstClr val="black">
                    <a:lumMod val="50000"/>
                    <a:lumOff val="50000"/>
                  </a:prstClr>
                </a:solidFill>
                <a:cs typeface="+mn-ea"/>
                <a:sym typeface="+mn-lt"/>
              </a:rPr>
              <a:t>申请流程</a:t>
            </a:r>
          </a:p>
        </p:txBody>
      </p:sp>
      <p:sp>
        <p:nvSpPr>
          <p:cNvPr id="15" name="矩形 14"/>
          <p:cNvSpPr/>
          <p:nvPr/>
        </p:nvSpPr>
        <p:spPr>
          <a:xfrm>
            <a:off x="6752283" y="4932344"/>
            <a:ext cx="2414379" cy="461665"/>
          </a:xfrm>
          <a:prstGeom prst="rect">
            <a:avLst/>
          </a:prstGeom>
        </p:spPr>
        <p:txBody>
          <a:bodyPr wrap="none">
            <a:spAutoFit/>
          </a:bodyPr>
          <a:lstStyle/>
          <a:p>
            <a:pPr lvl="0"/>
            <a:r>
              <a:rPr lang="en-US" altLang="zh-CN" sz="2400" cap="all" dirty="0">
                <a:solidFill>
                  <a:prstClr val="black">
                    <a:lumMod val="50000"/>
                    <a:lumOff val="50000"/>
                  </a:prstClr>
                </a:solidFill>
                <a:cs typeface="+mn-ea"/>
                <a:sym typeface="+mn-lt"/>
              </a:rPr>
              <a:t>How to apply</a:t>
            </a:r>
          </a:p>
        </p:txBody>
      </p:sp>
      <p:sp>
        <p:nvSpPr>
          <p:cNvPr id="34" name="Rectangle 26"/>
          <p:cNvSpPr/>
          <p:nvPr/>
        </p:nvSpPr>
        <p:spPr>
          <a:xfrm>
            <a:off x="10836460" y="-2304853"/>
            <a:ext cx="3695307" cy="3695307"/>
          </a:xfrm>
          <a:prstGeom prst="rect">
            <a:avLst/>
          </a:prstGeom>
          <a:noFill/>
          <a:ln w="381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微软雅黑 Light" panose="020F0502020204030204"/>
              <a:ea typeface="微软雅黑 Light" panose="020F0502020204030204"/>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2" cstate="screen"/>
          <a:srcRect/>
          <a:stretch>
            <a:fillRect/>
          </a:stretch>
        </p:blipFill>
        <p:spPr>
          <a:xfrm>
            <a:off x="0" y="1587500"/>
            <a:ext cx="12192000" cy="2755900"/>
          </a:xfrm>
          <a:prstGeom prst="rect">
            <a:avLst/>
          </a:prstGeom>
        </p:spPr>
      </p:pic>
      <p:sp>
        <p:nvSpPr>
          <p:cNvPr id="22" name="Rectangle 21"/>
          <p:cNvSpPr/>
          <p:nvPr/>
        </p:nvSpPr>
        <p:spPr>
          <a:xfrm>
            <a:off x="0" y="1592716"/>
            <a:ext cx="12192000" cy="2745769"/>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24" name="Rectangle 23"/>
          <p:cNvSpPr/>
          <p:nvPr/>
        </p:nvSpPr>
        <p:spPr>
          <a:xfrm>
            <a:off x="3622390" y="4723162"/>
            <a:ext cx="2035303" cy="1077218"/>
          </a:xfrm>
          <a:prstGeom prst="rect">
            <a:avLst/>
          </a:prstGeom>
        </p:spPr>
        <p:txBody>
          <a:bodyPr wrap="square">
            <a:spAutoFit/>
          </a:bodyPr>
          <a:lstStyle/>
          <a:p>
            <a:r>
              <a:rPr lang="zh-CN" altLang="en-US" dirty="0"/>
              <a:t>第二步：缴纳</a:t>
            </a:r>
            <a:r>
              <a:rPr lang="en-US" altLang="zh-CN" dirty="0"/>
              <a:t>1</a:t>
            </a:r>
            <a:r>
              <a:rPr lang="zh-CN" altLang="en-US" dirty="0"/>
              <a:t>万元预付款，签订协议</a:t>
            </a:r>
          </a:p>
          <a:p>
            <a:pPr lvl="0" algn="ctr"/>
            <a:endParaRPr lang="zh-CN" altLang="en-US" sz="1000" dirty="0">
              <a:solidFill>
                <a:prstClr val="black">
                  <a:lumMod val="65000"/>
                  <a:lumOff val="35000"/>
                </a:prstClr>
              </a:solidFill>
              <a:cs typeface="+mn-ea"/>
              <a:sym typeface="+mn-lt"/>
            </a:endParaRPr>
          </a:p>
        </p:txBody>
      </p:sp>
      <p:grpSp>
        <p:nvGrpSpPr>
          <p:cNvPr id="23" name="组合 22"/>
          <p:cNvGrpSpPr/>
          <p:nvPr/>
        </p:nvGrpSpPr>
        <p:grpSpPr>
          <a:xfrm>
            <a:off x="5029041" y="0"/>
            <a:ext cx="2133918" cy="1237220"/>
            <a:chOff x="5029041" y="0"/>
            <a:chExt cx="2133918" cy="1237220"/>
          </a:xfrm>
        </p:grpSpPr>
        <p:cxnSp>
          <p:nvCxnSpPr>
            <p:cNvPr id="28" name="Straight Connector 30"/>
            <p:cNvCxnSpPr/>
            <p:nvPr/>
          </p:nvCxnSpPr>
          <p:spPr>
            <a:xfrm>
              <a:off x="5380373" y="1237220"/>
              <a:ext cx="1431255" cy="0"/>
            </a:xfrm>
            <a:prstGeom prst="line">
              <a:avLst/>
            </a:prstGeom>
            <a:ln>
              <a:solidFill>
                <a:srgbClr val="FF9F1B"/>
              </a:solidFill>
            </a:ln>
          </p:spPr>
          <p:style>
            <a:lnRef idx="1">
              <a:schemeClr val="accent1"/>
            </a:lnRef>
            <a:fillRef idx="0">
              <a:schemeClr val="accent1"/>
            </a:fillRef>
            <a:effectRef idx="0">
              <a:schemeClr val="accent1"/>
            </a:effectRef>
            <a:fontRef idx="minor">
              <a:schemeClr val="tx1"/>
            </a:fontRef>
          </p:style>
        </p:cxnSp>
        <p:sp>
          <p:nvSpPr>
            <p:cNvPr id="29" name="TextBox 6"/>
            <p:cNvSpPr txBox="1"/>
            <p:nvPr/>
          </p:nvSpPr>
          <p:spPr>
            <a:xfrm>
              <a:off x="5029041" y="569713"/>
              <a:ext cx="2133918" cy="584775"/>
            </a:xfrm>
            <a:prstGeom prst="rect">
              <a:avLst/>
            </a:prstGeom>
            <a:noFill/>
          </p:spPr>
          <p:txBody>
            <a:bodyPr wrap="none" rtlCol="0">
              <a:spAutoFit/>
            </a:bodyPr>
            <a:lstStyle/>
            <a:p>
              <a:pPr lvl="0" algn="ctr"/>
              <a:r>
                <a:rPr lang="zh-CN" altLang="en-US" sz="3200" b="1" spc="600" dirty="0">
                  <a:solidFill>
                    <a:schemeClr val="tx1">
                      <a:lumMod val="75000"/>
                      <a:lumOff val="25000"/>
                    </a:schemeClr>
                  </a:solidFill>
                  <a:cs typeface="+mn-ea"/>
                  <a:sym typeface="+mn-lt"/>
                </a:rPr>
                <a:t>申请流程</a:t>
              </a:r>
            </a:p>
          </p:txBody>
        </p:sp>
        <p:sp>
          <p:nvSpPr>
            <p:cNvPr id="30" name="TextBox 7"/>
            <p:cNvSpPr txBox="1"/>
            <p:nvPr/>
          </p:nvSpPr>
          <p:spPr>
            <a:xfrm>
              <a:off x="5078737" y="379802"/>
              <a:ext cx="2034531" cy="276999"/>
            </a:xfrm>
            <a:prstGeom prst="rect">
              <a:avLst/>
            </a:prstGeom>
            <a:noFill/>
          </p:spPr>
          <p:txBody>
            <a:bodyPr wrap="none" rtlCol="0">
              <a:spAutoFit/>
            </a:bodyPr>
            <a:lstStyle/>
            <a:p>
              <a:pPr lvl="0" algn="ctr"/>
              <a:r>
                <a:rPr lang="en-US" altLang="zh-CN" sz="1200" spc="600" dirty="0">
                  <a:solidFill>
                    <a:schemeClr val="tx1">
                      <a:lumMod val="75000"/>
                      <a:lumOff val="25000"/>
                    </a:schemeClr>
                  </a:solidFill>
                  <a:cs typeface="+mn-ea"/>
                  <a:sym typeface="+mn-lt"/>
                </a:rPr>
                <a:t>How to</a:t>
              </a:r>
              <a:r>
                <a:rPr lang="zh-CN" altLang="en-US" sz="1200" spc="600" dirty="0">
                  <a:solidFill>
                    <a:schemeClr val="tx1">
                      <a:lumMod val="75000"/>
                      <a:lumOff val="25000"/>
                    </a:schemeClr>
                  </a:solidFill>
                  <a:cs typeface="+mn-ea"/>
                  <a:sym typeface="+mn-lt"/>
                </a:rPr>
                <a:t> </a:t>
              </a:r>
              <a:r>
                <a:rPr lang="en-US" altLang="zh-CN" sz="1200" spc="600" dirty="0">
                  <a:solidFill>
                    <a:schemeClr val="tx1">
                      <a:lumMod val="75000"/>
                      <a:lumOff val="25000"/>
                    </a:schemeClr>
                  </a:solidFill>
                  <a:cs typeface="+mn-ea"/>
                  <a:sym typeface="+mn-lt"/>
                </a:rPr>
                <a:t>apply</a:t>
              </a:r>
              <a:endParaRPr lang="en-US" sz="1200" spc="600" dirty="0">
                <a:solidFill>
                  <a:schemeClr val="tx1">
                    <a:lumMod val="75000"/>
                    <a:lumOff val="25000"/>
                  </a:schemeClr>
                </a:solidFill>
                <a:cs typeface="+mn-ea"/>
                <a:sym typeface="+mn-lt"/>
              </a:endParaRPr>
            </a:p>
          </p:txBody>
        </p:sp>
        <p:sp>
          <p:nvSpPr>
            <p:cNvPr id="31" name="Triangle 10"/>
            <p:cNvSpPr/>
            <p:nvPr/>
          </p:nvSpPr>
          <p:spPr>
            <a:xfrm rot="10800000">
              <a:off x="5657693" y="0"/>
              <a:ext cx="876615" cy="291995"/>
            </a:xfrm>
            <a:prstGeom prst="triangle">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grpSp>
      <p:grpSp>
        <p:nvGrpSpPr>
          <p:cNvPr id="9" name="组合 8"/>
          <p:cNvGrpSpPr/>
          <p:nvPr/>
        </p:nvGrpSpPr>
        <p:grpSpPr>
          <a:xfrm>
            <a:off x="1548186" y="2425600"/>
            <a:ext cx="1080000" cy="1080000"/>
            <a:chOff x="1349829" y="2554513"/>
            <a:chExt cx="1080000" cy="1080000"/>
          </a:xfrm>
        </p:grpSpPr>
        <p:sp>
          <p:nvSpPr>
            <p:cNvPr id="5" name="椭圆 4"/>
            <p:cNvSpPr/>
            <p:nvPr/>
          </p:nvSpPr>
          <p:spPr>
            <a:xfrm>
              <a:off x="1349829" y="2554513"/>
              <a:ext cx="1080000" cy="1080000"/>
            </a:xfrm>
            <a:prstGeom prst="ellipse">
              <a:avLst/>
            </a:prstGeom>
            <a:noFill/>
            <a:ln w="127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Shape 3793"/>
            <p:cNvSpPr/>
            <p:nvPr/>
          </p:nvSpPr>
          <p:spPr>
            <a:xfrm>
              <a:off x="1700964" y="2817511"/>
              <a:ext cx="377730" cy="554004"/>
            </a:xfrm>
            <a:custGeom>
              <a:avLst/>
              <a:gdLst/>
              <a:ahLst/>
              <a:cxnLst/>
              <a:rect l="0" t="0" r="0" b="0"/>
              <a:pathLst>
                <a:path w="120000" h="120000" extrusionOk="0">
                  <a:moveTo>
                    <a:pt x="104000" y="109088"/>
                  </a:moveTo>
                  <a:cubicBezTo>
                    <a:pt x="103461" y="111966"/>
                    <a:pt x="100416" y="114544"/>
                    <a:pt x="96000" y="114544"/>
                  </a:cubicBezTo>
                  <a:lnTo>
                    <a:pt x="24000" y="114544"/>
                  </a:lnTo>
                  <a:cubicBezTo>
                    <a:pt x="19583" y="114544"/>
                    <a:pt x="16605" y="112000"/>
                    <a:pt x="16000" y="109088"/>
                  </a:cubicBezTo>
                  <a:lnTo>
                    <a:pt x="8238" y="21816"/>
                  </a:lnTo>
                  <a:lnTo>
                    <a:pt x="111761" y="21816"/>
                  </a:lnTo>
                  <a:cubicBezTo>
                    <a:pt x="111761" y="21816"/>
                    <a:pt x="104000" y="109088"/>
                    <a:pt x="104000" y="109088"/>
                  </a:cubicBezTo>
                  <a:close/>
                  <a:moveTo>
                    <a:pt x="25161" y="12372"/>
                  </a:moveTo>
                  <a:cubicBezTo>
                    <a:pt x="27616" y="11788"/>
                    <a:pt x="29505" y="10433"/>
                    <a:pt x="30222" y="8727"/>
                  </a:cubicBezTo>
                  <a:cubicBezTo>
                    <a:pt x="30905" y="7100"/>
                    <a:pt x="33800" y="5455"/>
                    <a:pt x="38000" y="5455"/>
                  </a:cubicBezTo>
                  <a:cubicBezTo>
                    <a:pt x="42200" y="5455"/>
                    <a:pt x="45094" y="6077"/>
                    <a:pt x="45777" y="7705"/>
                  </a:cubicBezTo>
                  <a:cubicBezTo>
                    <a:pt x="46033" y="8305"/>
                    <a:pt x="46433" y="8877"/>
                    <a:pt x="46966" y="9377"/>
                  </a:cubicBezTo>
                  <a:cubicBezTo>
                    <a:pt x="49761" y="12038"/>
                    <a:pt x="54066" y="13566"/>
                    <a:pt x="58761" y="13566"/>
                  </a:cubicBezTo>
                  <a:cubicBezTo>
                    <a:pt x="62416" y="13566"/>
                    <a:pt x="65855" y="12600"/>
                    <a:pt x="68333" y="10816"/>
                  </a:cubicBezTo>
                  <a:cubicBezTo>
                    <a:pt x="70538" y="9150"/>
                    <a:pt x="74700" y="8183"/>
                    <a:pt x="82000" y="8183"/>
                  </a:cubicBezTo>
                  <a:cubicBezTo>
                    <a:pt x="89216" y="8183"/>
                    <a:pt x="93066" y="10777"/>
                    <a:pt x="94000" y="12272"/>
                  </a:cubicBezTo>
                  <a:cubicBezTo>
                    <a:pt x="95038" y="13938"/>
                    <a:pt x="96616" y="15277"/>
                    <a:pt x="98266" y="16361"/>
                  </a:cubicBezTo>
                  <a:lnTo>
                    <a:pt x="15722" y="16361"/>
                  </a:lnTo>
                  <a:cubicBezTo>
                    <a:pt x="17611" y="14822"/>
                    <a:pt x="20944" y="13377"/>
                    <a:pt x="25161" y="12372"/>
                  </a:cubicBezTo>
                  <a:moveTo>
                    <a:pt x="116000" y="16361"/>
                  </a:moveTo>
                  <a:lnTo>
                    <a:pt x="109311" y="16361"/>
                  </a:lnTo>
                  <a:cubicBezTo>
                    <a:pt x="106761" y="14961"/>
                    <a:pt x="104333" y="13350"/>
                    <a:pt x="102250" y="10911"/>
                  </a:cubicBezTo>
                  <a:cubicBezTo>
                    <a:pt x="98816" y="6894"/>
                    <a:pt x="93050" y="2727"/>
                    <a:pt x="82000" y="2727"/>
                  </a:cubicBezTo>
                  <a:cubicBezTo>
                    <a:pt x="72288" y="2727"/>
                    <a:pt x="66000" y="4433"/>
                    <a:pt x="62394" y="7161"/>
                  </a:cubicBezTo>
                  <a:cubicBezTo>
                    <a:pt x="61561" y="7761"/>
                    <a:pt x="60216" y="8116"/>
                    <a:pt x="58761" y="8116"/>
                  </a:cubicBezTo>
                  <a:cubicBezTo>
                    <a:pt x="56916" y="8116"/>
                    <a:pt x="54883" y="7550"/>
                    <a:pt x="53466" y="6200"/>
                  </a:cubicBezTo>
                  <a:cubicBezTo>
                    <a:pt x="51722" y="2055"/>
                    <a:pt x="45488" y="0"/>
                    <a:pt x="38000" y="0"/>
                  </a:cubicBezTo>
                  <a:cubicBezTo>
                    <a:pt x="30511" y="0"/>
                    <a:pt x="24277" y="3077"/>
                    <a:pt x="22533" y="7222"/>
                  </a:cubicBezTo>
                  <a:cubicBezTo>
                    <a:pt x="14516" y="9127"/>
                    <a:pt x="8638" y="12433"/>
                    <a:pt x="6727" y="16361"/>
                  </a:cubicBezTo>
                  <a:lnTo>
                    <a:pt x="4000" y="16361"/>
                  </a:lnTo>
                  <a:cubicBezTo>
                    <a:pt x="1794" y="16361"/>
                    <a:pt x="0" y="17583"/>
                    <a:pt x="0" y="19088"/>
                  </a:cubicBezTo>
                  <a:lnTo>
                    <a:pt x="0" y="19094"/>
                  </a:lnTo>
                  <a:lnTo>
                    <a:pt x="8000" y="109088"/>
                  </a:lnTo>
                  <a:cubicBezTo>
                    <a:pt x="9288" y="115061"/>
                    <a:pt x="15166" y="120000"/>
                    <a:pt x="24000" y="120000"/>
                  </a:cubicBezTo>
                  <a:lnTo>
                    <a:pt x="96000" y="120000"/>
                  </a:lnTo>
                  <a:cubicBezTo>
                    <a:pt x="104833" y="120000"/>
                    <a:pt x="110500" y="115000"/>
                    <a:pt x="112000" y="109088"/>
                  </a:cubicBezTo>
                  <a:lnTo>
                    <a:pt x="120000" y="19094"/>
                  </a:lnTo>
                  <a:lnTo>
                    <a:pt x="120000" y="19088"/>
                  </a:lnTo>
                  <a:cubicBezTo>
                    <a:pt x="120000" y="17583"/>
                    <a:pt x="118205" y="16361"/>
                    <a:pt x="116000" y="16361"/>
                  </a:cubicBezTo>
                  <a:moveTo>
                    <a:pt x="36150" y="103638"/>
                  </a:moveTo>
                  <a:cubicBezTo>
                    <a:pt x="38355" y="103577"/>
                    <a:pt x="40077" y="102316"/>
                    <a:pt x="40000" y="100811"/>
                  </a:cubicBezTo>
                  <a:lnTo>
                    <a:pt x="34105" y="35427"/>
                  </a:lnTo>
                  <a:cubicBezTo>
                    <a:pt x="34027" y="33922"/>
                    <a:pt x="32172" y="32750"/>
                    <a:pt x="29966" y="32800"/>
                  </a:cubicBezTo>
                  <a:cubicBezTo>
                    <a:pt x="27755" y="32861"/>
                    <a:pt x="26033" y="34122"/>
                    <a:pt x="26111" y="35627"/>
                  </a:cubicBezTo>
                  <a:lnTo>
                    <a:pt x="32005" y="101011"/>
                  </a:lnTo>
                  <a:cubicBezTo>
                    <a:pt x="32083" y="102516"/>
                    <a:pt x="33938" y="103688"/>
                    <a:pt x="36150" y="103638"/>
                  </a:cubicBezTo>
                  <a:moveTo>
                    <a:pt x="60000" y="103638"/>
                  </a:moveTo>
                  <a:cubicBezTo>
                    <a:pt x="62205" y="103638"/>
                    <a:pt x="64000" y="102416"/>
                    <a:pt x="64000" y="100911"/>
                  </a:cubicBezTo>
                  <a:lnTo>
                    <a:pt x="64000" y="35455"/>
                  </a:lnTo>
                  <a:cubicBezTo>
                    <a:pt x="64000" y="33944"/>
                    <a:pt x="62205" y="32727"/>
                    <a:pt x="60000" y="32727"/>
                  </a:cubicBezTo>
                  <a:cubicBezTo>
                    <a:pt x="57794" y="32727"/>
                    <a:pt x="56000" y="33944"/>
                    <a:pt x="56000" y="35455"/>
                  </a:cubicBezTo>
                  <a:lnTo>
                    <a:pt x="56000" y="100911"/>
                  </a:lnTo>
                  <a:cubicBezTo>
                    <a:pt x="56000" y="102416"/>
                    <a:pt x="57794" y="103638"/>
                    <a:pt x="60000" y="103638"/>
                  </a:cubicBezTo>
                  <a:moveTo>
                    <a:pt x="83861" y="103633"/>
                  </a:moveTo>
                  <a:cubicBezTo>
                    <a:pt x="86077" y="103688"/>
                    <a:pt x="87927" y="102511"/>
                    <a:pt x="88005" y="101005"/>
                  </a:cubicBezTo>
                  <a:lnTo>
                    <a:pt x="93811" y="35627"/>
                  </a:lnTo>
                  <a:cubicBezTo>
                    <a:pt x="93888" y="34122"/>
                    <a:pt x="92166" y="32855"/>
                    <a:pt x="89955" y="32800"/>
                  </a:cubicBezTo>
                  <a:cubicBezTo>
                    <a:pt x="87750" y="32750"/>
                    <a:pt x="85894" y="33922"/>
                    <a:pt x="85816" y="35427"/>
                  </a:cubicBezTo>
                  <a:lnTo>
                    <a:pt x="80011" y="100811"/>
                  </a:lnTo>
                  <a:cubicBezTo>
                    <a:pt x="79933" y="102316"/>
                    <a:pt x="81661" y="103577"/>
                    <a:pt x="83861" y="103633"/>
                  </a:cubicBezTo>
                </a:path>
              </a:pathLst>
            </a:custGeom>
            <a:solidFill>
              <a:srgbClr val="FF9F1B"/>
            </a:solidFill>
            <a:ln>
              <a:noFill/>
            </a:ln>
          </p:spPr>
          <p:txBody>
            <a:bodyPr lIns="19038" tIns="19038" rIns="19038" bIns="19038" anchor="ctr" anchorCtr="0">
              <a:noAutofit/>
            </a:bodyPr>
            <a:lstStyle/>
            <a:p>
              <a:pPr defTabSz="457200"/>
              <a:endParaRPr sz="1500" kern="0">
                <a:solidFill>
                  <a:srgbClr val="7F7F7F"/>
                </a:solidFill>
                <a:cs typeface="+mn-ea"/>
                <a:sym typeface="+mn-lt"/>
              </a:endParaRPr>
            </a:p>
          </p:txBody>
        </p:sp>
      </p:grpSp>
      <p:grpSp>
        <p:nvGrpSpPr>
          <p:cNvPr id="13" name="组合 12"/>
          <p:cNvGrpSpPr/>
          <p:nvPr/>
        </p:nvGrpSpPr>
        <p:grpSpPr>
          <a:xfrm>
            <a:off x="4133446" y="2425600"/>
            <a:ext cx="1080000" cy="1080000"/>
            <a:chOff x="4055707" y="2722464"/>
            <a:chExt cx="1080000" cy="1080000"/>
          </a:xfrm>
        </p:grpSpPr>
        <p:sp>
          <p:nvSpPr>
            <p:cNvPr id="33" name="Shape 3794"/>
            <p:cNvSpPr/>
            <p:nvPr/>
          </p:nvSpPr>
          <p:spPr>
            <a:xfrm>
              <a:off x="4318705" y="2985462"/>
              <a:ext cx="554004" cy="554004"/>
            </a:xfrm>
            <a:custGeom>
              <a:avLst/>
              <a:gdLst/>
              <a:ahLst/>
              <a:cxnLst/>
              <a:rect l="0" t="0" r="0" b="0"/>
              <a:pathLst>
                <a:path w="120000" h="120000" extrusionOk="0">
                  <a:moveTo>
                    <a:pt x="91361" y="114544"/>
                  </a:moveTo>
                  <a:cubicBezTo>
                    <a:pt x="87944" y="114544"/>
                    <a:pt x="84611" y="113788"/>
                    <a:pt x="81466" y="112300"/>
                  </a:cubicBezTo>
                  <a:cubicBezTo>
                    <a:pt x="81172" y="112161"/>
                    <a:pt x="80866" y="112055"/>
                    <a:pt x="80561" y="111972"/>
                  </a:cubicBezTo>
                  <a:cubicBezTo>
                    <a:pt x="49555" y="96155"/>
                    <a:pt x="23866" y="70472"/>
                    <a:pt x="8044" y="39472"/>
                  </a:cubicBezTo>
                  <a:cubicBezTo>
                    <a:pt x="7955" y="39155"/>
                    <a:pt x="7844" y="38838"/>
                    <a:pt x="7700" y="38533"/>
                  </a:cubicBezTo>
                  <a:cubicBezTo>
                    <a:pt x="6211" y="35383"/>
                    <a:pt x="5455" y="32055"/>
                    <a:pt x="5455" y="28638"/>
                  </a:cubicBezTo>
                  <a:cubicBezTo>
                    <a:pt x="5455" y="15411"/>
                    <a:pt x="17038" y="5455"/>
                    <a:pt x="24544" y="5455"/>
                  </a:cubicBezTo>
                  <a:cubicBezTo>
                    <a:pt x="25527" y="5455"/>
                    <a:pt x="26177" y="5955"/>
                    <a:pt x="26472" y="6255"/>
                  </a:cubicBezTo>
                  <a:cubicBezTo>
                    <a:pt x="26538" y="6327"/>
                    <a:pt x="26666" y="6466"/>
                    <a:pt x="26844" y="6755"/>
                  </a:cubicBezTo>
                  <a:cubicBezTo>
                    <a:pt x="26938" y="6911"/>
                    <a:pt x="27044" y="7061"/>
                    <a:pt x="27155" y="7205"/>
                  </a:cubicBezTo>
                  <a:lnTo>
                    <a:pt x="45116" y="30294"/>
                  </a:lnTo>
                  <a:cubicBezTo>
                    <a:pt x="45255" y="30472"/>
                    <a:pt x="45405" y="30638"/>
                    <a:pt x="45566" y="30800"/>
                  </a:cubicBezTo>
                  <a:cubicBezTo>
                    <a:pt x="45861" y="31100"/>
                    <a:pt x="46361" y="31750"/>
                    <a:pt x="46361" y="32727"/>
                  </a:cubicBezTo>
                  <a:cubicBezTo>
                    <a:pt x="46361" y="33211"/>
                    <a:pt x="46227" y="33666"/>
                    <a:pt x="45966" y="34083"/>
                  </a:cubicBezTo>
                  <a:lnTo>
                    <a:pt x="39888" y="40116"/>
                  </a:lnTo>
                  <a:cubicBezTo>
                    <a:pt x="39861" y="40144"/>
                    <a:pt x="39833" y="40172"/>
                    <a:pt x="39805" y="40200"/>
                  </a:cubicBezTo>
                  <a:cubicBezTo>
                    <a:pt x="37605" y="42272"/>
                    <a:pt x="36350" y="45144"/>
                    <a:pt x="36350" y="48155"/>
                  </a:cubicBezTo>
                  <a:cubicBezTo>
                    <a:pt x="36350" y="50972"/>
                    <a:pt x="37444" y="53655"/>
                    <a:pt x="39344" y="55666"/>
                  </a:cubicBezTo>
                  <a:cubicBezTo>
                    <a:pt x="39411" y="55777"/>
                    <a:pt x="39483" y="55883"/>
                    <a:pt x="39561" y="55988"/>
                  </a:cubicBezTo>
                  <a:cubicBezTo>
                    <a:pt x="46261" y="65250"/>
                    <a:pt x="54500" y="73455"/>
                    <a:pt x="64044" y="80383"/>
                  </a:cubicBezTo>
                  <a:cubicBezTo>
                    <a:pt x="64116" y="80433"/>
                    <a:pt x="64194" y="80483"/>
                    <a:pt x="64266" y="80533"/>
                  </a:cubicBezTo>
                  <a:cubicBezTo>
                    <a:pt x="66283" y="82466"/>
                    <a:pt x="68988" y="83583"/>
                    <a:pt x="71822" y="83583"/>
                  </a:cubicBezTo>
                  <a:cubicBezTo>
                    <a:pt x="74666" y="83583"/>
                    <a:pt x="77411" y="82444"/>
                    <a:pt x="79450" y="80438"/>
                  </a:cubicBezTo>
                  <a:cubicBezTo>
                    <a:pt x="79555" y="80350"/>
                    <a:pt x="79655" y="80255"/>
                    <a:pt x="79755" y="80150"/>
                  </a:cubicBezTo>
                  <a:lnTo>
                    <a:pt x="85866" y="74000"/>
                  </a:lnTo>
                  <a:cubicBezTo>
                    <a:pt x="86294" y="73727"/>
                    <a:pt x="86750" y="73594"/>
                    <a:pt x="87227" y="73594"/>
                  </a:cubicBezTo>
                  <a:cubicBezTo>
                    <a:pt x="88211" y="73594"/>
                    <a:pt x="88861" y="74094"/>
                    <a:pt x="89155" y="74394"/>
                  </a:cubicBezTo>
                  <a:cubicBezTo>
                    <a:pt x="89316" y="74555"/>
                    <a:pt x="89488" y="74705"/>
                    <a:pt x="89666" y="74844"/>
                  </a:cubicBezTo>
                  <a:lnTo>
                    <a:pt x="112755" y="92800"/>
                  </a:lnTo>
                  <a:cubicBezTo>
                    <a:pt x="112905" y="92916"/>
                    <a:pt x="113061" y="93022"/>
                    <a:pt x="113216" y="93122"/>
                  </a:cubicBezTo>
                  <a:cubicBezTo>
                    <a:pt x="113505" y="93305"/>
                    <a:pt x="113638" y="93422"/>
                    <a:pt x="113700" y="93483"/>
                  </a:cubicBezTo>
                  <a:cubicBezTo>
                    <a:pt x="114000" y="93783"/>
                    <a:pt x="114500" y="94427"/>
                    <a:pt x="114500" y="95411"/>
                  </a:cubicBezTo>
                  <a:cubicBezTo>
                    <a:pt x="114500" y="95594"/>
                    <a:pt x="114511" y="95777"/>
                    <a:pt x="114533" y="95961"/>
                  </a:cubicBezTo>
                  <a:cubicBezTo>
                    <a:pt x="114105" y="103472"/>
                    <a:pt x="104300" y="114544"/>
                    <a:pt x="91361" y="114544"/>
                  </a:cubicBezTo>
                  <a:moveTo>
                    <a:pt x="120000" y="95411"/>
                  </a:moveTo>
                  <a:lnTo>
                    <a:pt x="119955" y="95411"/>
                  </a:lnTo>
                  <a:cubicBezTo>
                    <a:pt x="119955" y="93155"/>
                    <a:pt x="119038" y="91105"/>
                    <a:pt x="117561" y="89627"/>
                  </a:cubicBezTo>
                  <a:cubicBezTo>
                    <a:pt x="117122" y="89188"/>
                    <a:pt x="116633" y="88822"/>
                    <a:pt x="116105" y="88494"/>
                  </a:cubicBezTo>
                  <a:lnTo>
                    <a:pt x="93016" y="70538"/>
                  </a:lnTo>
                  <a:cubicBezTo>
                    <a:pt x="91533" y="69055"/>
                    <a:pt x="89488" y="68138"/>
                    <a:pt x="87227" y="68138"/>
                  </a:cubicBezTo>
                  <a:cubicBezTo>
                    <a:pt x="85377" y="68138"/>
                    <a:pt x="83694" y="68777"/>
                    <a:pt x="82327" y="69816"/>
                  </a:cubicBezTo>
                  <a:lnTo>
                    <a:pt x="75883" y="76311"/>
                  </a:lnTo>
                  <a:lnTo>
                    <a:pt x="75866" y="76294"/>
                  </a:lnTo>
                  <a:cubicBezTo>
                    <a:pt x="74872" y="77411"/>
                    <a:pt x="73433" y="78127"/>
                    <a:pt x="71822" y="78127"/>
                  </a:cubicBezTo>
                  <a:cubicBezTo>
                    <a:pt x="69972" y="78127"/>
                    <a:pt x="68350" y="77205"/>
                    <a:pt x="67361" y="75805"/>
                  </a:cubicBezTo>
                  <a:cubicBezTo>
                    <a:pt x="67327" y="75855"/>
                    <a:pt x="67283" y="75905"/>
                    <a:pt x="67244" y="75966"/>
                  </a:cubicBezTo>
                  <a:cubicBezTo>
                    <a:pt x="58333" y="69500"/>
                    <a:pt x="50433" y="61711"/>
                    <a:pt x="43977" y="52788"/>
                  </a:cubicBezTo>
                  <a:cubicBezTo>
                    <a:pt x="44038" y="52750"/>
                    <a:pt x="44094" y="52700"/>
                    <a:pt x="44161" y="52661"/>
                  </a:cubicBezTo>
                  <a:cubicBezTo>
                    <a:pt x="42738" y="51661"/>
                    <a:pt x="41805" y="50022"/>
                    <a:pt x="41805" y="48155"/>
                  </a:cubicBezTo>
                  <a:cubicBezTo>
                    <a:pt x="41805" y="46483"/>
                    <a:pt x="42566" y="45005"/>
                    <a:pt x="43738" y="44000"/>
                  </a:cubicBezTo>
                  <a:lnTo>
                    <a:pt x="43733" y="43988"/>
                  </a:lnTo>
                  <a:lnTo>
                    <a:pt x="50144" y="37627"/>
                  </a:lnTo>
                  <a:cubicBezTo>
                    <a:pt x="51183" y="36266"/>
                    <a:pt x="51816" y="34577"/>
                    <a:pt x="51816" y="32727"/>
                  </a:cubicBezTo>
                  <a:cubicBezTo>
                    <a:pt x="51816" y="30472"/>
                    <a:pt x="50900" y="28422"/>
                    <a:pt x="49422" y="26944"/>
                  </a:cubicBezTo>
                  <a:lnTo>
                    <a:pt x="31461" y="3850"/>
                  </a:lnTo>
                  <a:cubicBezTo>
                    <a:pt x="31133" y="3327"/>
                    <a:pt x="30766" y="2833"/>
                    <a:pt x="30327" y="2400"/>
                  </a:cubicBezTo>
                  <a:cubicBezTo>
                    <a:pt x="28850" y="916"/>
                    <a:pt x="26805" y="0"/>
                    <a:pt x="24544" y="0"/>
                  </a:cubicBezTo>
                  <a:cubicBezTo>
                    <a:pt x="13638" y="0"/>
                    <a:pt x="0" y="12822"/>
                    <a:pt x="0" y="28638"/>
                  </a:cubicBezTo>
                  <a:cubicBezTo>
                    <a:pt x="0" y="33016"/>
                    <a:pt x="1016" y="37155"/>
                    <a:pt x="2772" y="40866"/>
                  </a:cubicBezTo>
                  <a:lnTo>
                    <a:pt x="2683" y="40961"/>
                  </a:lnTo>
                  <a:cubicBezTo>
                    <a:pt x="19088" y="73638"/>
                    <a:pt x="46361" y="100911"/>
                    <a:pt x="79044" y="117316"/>
                  </a:cubicBezTo>
                  <a:lnTo>
                    <a:pt x="79133" y="117227"/>
                  </a:lnTo>
                  <a:cubicBezTo>
                    <a:pt x="82844" y="118988"/>
                    <a:pt x="86983" y="120000"/>
                    <a:pt x="91361" y="120000"/>
                  </a:cubicBezTo>
                  <a:cubicBezTo>
                    <a:pt x="107177" y="120000"/>
                    <a:pt x="120000" y="106361"/>
                    <a:pt x="120000" y="95455"/>
                  </a:cubicBezTo>
                  <a:cubicBezTo>
                    <a:pt x="120000" y="95438"/>
                    <a:pt x="120000" y="95427"/>
                    <a:pt x="120000" y="95411"/>
                  </a:cubicBezTo>
                </a:path>
              </a:pathLst>
            </a:custGeom>
            <a:solidFill>
              <a:srgbClr val="FF9F1B"/>
            </a:solidFill>
            <a:ln>
              <a:noFill/>
            </a:ln>
          </p:spPr>
          <p:txBody>
            <a:bodyPr lIns="19038" tIns="19038" rIns="19038" bIns="19038" anchor="ctr" anchorCtr="0">
              <a:noAutofit/>
            </a:bodyPr>
            <a:lstStyle/>
            <a:p>
              <a:pPr defTabSz="457200"/>
              <a:endParaRPr sz="1500" kern="0">
                <a:solidFill>
                  <a:srgbClr val="7F7F7F"/>
                </a:solidFill>
                <a:cs typeface="+mn-ea"/>
                <a:sym typeface="+mn-lt"/>
              </a:endParaRPr>
            </a:p>
          </p:txBody>
        </p:sp>
        <p:sp>
          <p:nvSpPr>
            <p:cNvPr id="36" name="椭圆 35"/>
            <p:cNvSpPr/>
            <p:nvPr/>
          </p:nvSpPr>
          <p:spPr>
            <a:xfrm>
              <a:off x="4055707" y="2722464"/>
              <a:ext cx="1080000" cy="1080000"/>
            </a:xfrm>
            <a:prstGeom prst="ellipse">
              <a:avLst/>
            </a:prstGeom>
            <a:noFill/>
            <a:ln w="127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6" name="组合 15"/>
          <p:cNvGrpSpPr/>
          <p:nvPr/>
        </p:nvGrpSpPr>
        <p:grpSpPr>
          <a:xfrm>
            <a:off x="6718706" y="2425600"/>
            <a:ext cx="1080000" cy="1080000"/>
            <a:chOff x="6612295" y="2834431"/>
            <a:chExt cx="1080000" cy="1080000"/>
          </a:xfrm>
        </p:grpSpPr>
        <p:sp>
          <p:nvSpPr>
            <p:cNvPr id="34" name="Shape 3795"/>
            <p:cNvSpPr/>
            <p:nvPr/>
          </p:nvSpPr>
          <p:spPr>
            <a:xfrm>
              <a:off x="6875217" y="3097430"/>
              <a:ext cx="554156" cy="554003"/>
            </a:xfrm>
            <a:custGeom>
              <a:avLst/>
              <a:gdLst/>
              <a:ahLst/>
              <a:cxnLst/>
              <a:rect l="0" t="0" r="0" b="0"/>
              <a:pathLst>
                <a:path w="120000" h="120000" extrusionOk="0">
                  <a:moveTo>
                    <a:pt x="91338" y="114544"/>
                  </a:moveTo>
                  <a:cubicBezTo>
                    <a:pt x="87922" y="114544"/>
                    <a:pt x="84588" y="113788"/>
                    <a:pt x="81444" y="112300"/>
                  </a:cubicBezTo>
                  <a:cubicBezTo>
                    <a:pt x="81150" y="112161"/>
                    <a:pt x="80844" y="112055"/>
                    <a:pt x="80538" y="111972"/>
                  </a:cubicBezTo>
                  <a:cubicBezTo>
                    <a:pt x="49544" y="96155"/>
                    <a:pt x="23861" y="70472"/>
                    <a:pt x="8044" y="39472"/>
                  </a:cubicBezTo>
                  <a:cubicBezTo>
                    <a:pt x="7955" y="39155"/>
                    <a:pt x="7844" y="38838"/>
                    <a:pt x="7700" y="38533"/>
                  </a:cubicBezTo>
                  <a:cubicBezTo>
                    <a:pt x="6205" y="35383"/>
                    <a:pt x="5455" y="32055"/>
                    <a:pt x="5455" y="28638"/>
                  </a:cubicBezTo>
                  <a:cubicBezTo>
                    <a:pt x="5455" y="15411"/>
                    <a:pt x="17033" y="5455"/>
                    <a:pt x="24538" y="5455"/>
                  </a:cubicBezTo>
                  <a:cubicBezTo>
                    <a:pt x="25522" y="5455"/>
                    <a:pt x="26172" y="5955"/>
                    <a:pt x="26466" y="6255"/>
                  </a:cubicBezTo>
                  <a:cubicBezTo>
                    <a:pt x="26533" y="6327"/>
                    <a:pt x="26655" y="6466"/>
                    <a:pt x="26838" y="6755"/>
                  </a:cubicBezTo>
                  <a:cubicBezTo>
                    <a:pt x="26933" y="6911"/>
                    <a:pt x="27038" y="7061"/>
                    <a:pt x="27150" y="7205"/>
                  </a:cubicBezTo>
                  <a:lnTo>
                    <a:pt x="45100" y="30294"/>
                  </a:lnTo>
                  <a:cubicBezTo>
                    <a:pt x="45238" y="30472"/>
                    <a:pt x="45388" y="30638"/>
                    <a:pt x="45550" y="30800"/>
                  </a:cubicBezTo>
                  <a:cubicBezTo>
                    <a:pt x="45850" y="31100"/>
                    <a:pt x="46350" y="31750"/>
                    <a:pt x="46350" y="32727"/>
                  </a:cubicBezTo>
                  <a:cubicBezTo>
                    <a:pt x="46350" y="33211"/>
                    <a:pt x="46216" y="33666"/>
                    <a:pt x="45955" y="34083"/>
                  </a:cubicBezTo>
                  <a:lnTo>
                    <a:pt x="39877" y="40116"/>
                  </a:lnTo>
                  <a:cubicBezTo>
                    <a:pt x="39850" y="40144"/>
                    <a:pt x="39822" y="40172"/>
                    <a:pt x="39794" y="40200"/>
                  </a:cubicBezTo>
                  <a:cubicBezTo>
                    <a:pt x="37594" y="42272"/>
                    <a:pt x="36338" y="45144"/>
                    <a:pt x="36338" y="48155"/>
                  </a:cubicBezTo>
                  <a:cubicBezTo>
                    <a:pt x="36338" y="50972"/>
                    <a:pt x="37433" y="53655"/>
                    <a:pt x="39333" y="55666"/>
                  </a:cubicBezTo>
                  <a:cubicBezTo>
                    <a:pt x="39400" y="55777"/>
                    <a:pt x="39472" y="55883"/>
                    <a:pt x="39550" y="55988"/>
                  </a:cubicBezTo>
                  <a:cubicBezTo>
                    <a:pt x="46250" y="65250"/>
                    <a:pt x="54483" y="73455"/>
                    <a:pt x="64027" y="80383"/>
                  </a:cubicBezTo>
                  <a:cubicBezTo>
                    <a:pt x="64100" y="80433"/>
                    <a:pt x="64172" y="80483"/>
                    <a:pt x="64250" y="80533"/>
                  </a:cubicBezTo>
                  <a:cubicBezTo>
                    <a:pt x="66266" y="82466"/>
                    <a:pt x="68966" y="83583"/>
                    <a:pt x="71800" y="83583"/>
                  </a:cubicBezTo>
                  <a:cubicBezTo>
                    <a:pt x="74644" y="83583"/>
                    <a:pt x="77388" y="82444"/>
                    <a:pt x="79427" y="80438"/>
                  </a:cubicBezTo>
                  <a:cubicBezTo>
                    <a:pt x="79533" y="80350"/>
                    <a:pt x="79638" y="80255"/>
                    <a:pt x="79733" y="80150"/>
                  </a:cubicBezTo>
                  <a:lnTo>
                    <a:pt x="85838" y="74000"/>
                  </a:lnTo>
                  <a:cubicBezTo>
                    <a:pt x="86272" y="73727"/>
                    <a:pt x="86727" y="73594"/>
                    <a:pt x="87205" y="73594"/>
                  </a:cubicBezTo>
                  <a:cubicBezTo>
                    <a:pt x="88188" y="73594"/>
                    <a:pt x="88833" y="74094"/>
                    <a:pt x="89133" y="74394"/>
                  </a:cubicBezTo>
                  <a:cubicBezTo>
                    <a:pt x="89294" y="74555"/>
                    <a:pt x="89461" y="74705"/>
                    <a:pt x="89638" y="74844"/>
                  </a:cubicBezTo>
                  <a:lnTo>
                    <a:pt x="112727" y="92800"/>
                  </a:lnTo>
                  <a:cubicBezTo>
                    <a:pt x="112872" y="92916"/>
                    <a:pt x="113027" y="93022"/>
                    <a:pt x="113188" y="93122"/>
                  </a:cubicBezTo>
                  <a:cubicBezTo>
                    <a:pt x="113477" y="93305"/>
                    <a:pt x="113605" y="93422"/>
                    <a:pt x="113672" y="93483"/>
                  </a:cubicBezTo>
                  <a:cubicBezTo>
                    <a:pt x="113972" y="93783"/>
                    <a:pt x="114472" y="94427"/>
                    <a:pt x="114472" y="95411"/>
                  </a:cubicBezTo>
                  <a:cubicBezTo>
                    <a:pt x="114472" y="95594"/>
                    <a:pt x="114477" y="95777"/>
                    <a:pt x="114500" y="95961"/>
                  </a:cubicBezTo>
                  <a:cubicBezTo>
                    <a:pt x="114072" y="103472"/>
                    <a:pt x="104272" y="114544"/>
                    <a:pt x="91338" y="114544"/>
                  </a:cubicBezTo>
                  <a:moveTo>
                    <a:pt x="119922" y="95411"/>
                  </a:moveTo>
                  <a:cubicBezTo>
                    <a:pt x="119922" y="93155"/>
                    <a:pt x="119005" y="91105"/>
                    <a:pt x="117527" y="89627"/>
                  </a:cubicBezTo>
                  <a:cubicBezTo>
                    <a:pt x="117094" y="89188"/>
                    <a:pt x="116600" y="88822"/>
                    <a:pt x="116072" y="88494"/>
                  </a:cubicBezTo>
                  <a:lnTo>
                    <a:pt x="92988" y="70538"/>
                  </a:lnTo>
                  <a:cubicBezTo>
                    <a:pt x="91505" y="69055"/>
                    <a:pt x="89466" y="68138"/>
                    <a:pt x="87205" y="68138"/>
                  </a:cubicBezTo>
                  <a:cubicBezTo>
                    <a:pt x="85355" y="68138"/>
                    <a:pt x="83666" y="68777"/>
                    <a:pt x="82305" y="69816"/>
                  </a:cubicBezTo>
                  <a:lnTo>
                    <a:pt x="75861" y="76311"/>
                  </a:lnTo>
                  <a:lnTo>
                    <a:pt x="75844" y="76294"/>
                  </a:lnTo>
                  <a:cubicBezTo>
                    <a:pt x="74850" y="77411"/>
                    <a:pt x="73411" y="78127"/>
                    <a:pt x="71800" y="78127"/>
                  </a:cubicBezTo>
                  <a:cubicBezTo>
                    <a:pt x="69955" y="78127"/>
                    <a:pt x="68333" y="77205"/>
                    <a:pt x="67344" y="75805"/>
                  </a:cubicBezTo>
                  <a:cubicBezTo>
                    <a:pt x="67311" y="75855"/>
                    <a:pt x="67261" y="75905"/>
                    <a:pt x="67227" y="75966"/>
                  </a:cubicBezTo>
                  <a:cubicBezTo>
                    <a:pt x="58316" y="69500"/>
                    <a:pt x="50422" y="61711"/>
                    <a:pt x="43966" y="52788"/>
                  </a:cubicBezTo>
                  <a:cubicBezTo>
                    <a:pt x="44027" y="52750"/>
                    <a:pt x="44083" y="52700"/>
                    <a:pt x="44150" y="52661"/>
                  </a:cubicBezTo>
                  <a:cubicBezTo>
                    <a:pt x="42727" y="51661"/>
                    <a:pt x="41794" y="50022"/>
                    <a:pt x="41794" y="48155"/>
                  </a:cubicBezTo>
                  <a:cubicBezTo>
                    <a:pt x="41794" y="46483"/>
                    <a:pt x="42550" y="45005"/>
                    <a:pt x="43727" y="44000"/>
                  </a:cubicBezTo>
                  <a:lnTo>
                    <a:pt x="43722" y="43988"/>
                  </a:lnTo>
                  <a:lnTo>
                    <a:pt x="50127" y="37627"/>
                  </a:lnTo>
                  <a:cubicBezTo>
                    <a:pt x="51172" y="36266"/>
                    <a:pt x="51805" y="34577"/>
                    <a:pt x="51805" y="32727"/>
                  </a:cubicBezTo>
                  <a:cubicBezTo>
                    <a:pt x="51805" y="30472"/>
                    <a:pt x="50888" y="28422"/>
                    <a:pt x="49405" y="26944"/>
                  </a:cubicBezTo>
                  <a:lnTo>
                    <a:pt x="31455" y="3850"/>
                  </a:lnTo>
                  <a:cubicBezTo>
                    <a:pt x="31127" y="3327"/>
                    <a:pt x="30761" y="2833"/>
                    <a:pt x="30322" y="2400"/>
                  </a:cubicBezTo>
                  <a:cubicBezTo>
                    <a:pt x="28838" y="916"/>
                    <a:pt x="26794" y="0"/>
                    <a:pt x="24538" y="0"/>
                  </a:cubicBezTo>
                  <a:cubicBezTo>
                    <a:pt x="13633" y="0"/>
                    <a:pt x="0" y="12822"/>
                    <a:pt x="0" y="28638"/>
                  </a:cubicBezTo>
                  <a:cubicBezTo>
                    <a:pt x="0" y="33016"/>
                    <a:pt x="1016" y="37155"/>
                    <a:pt x="2772" y="40866"/>
                  </a:cubicBezTo>
                  <a:lnTo>
                    <a:pt x="2677" y="40961"/>
                  </a:lnTo>
                  <a:cubicBezTo>
                    <a:pt x="19083" y="73638"/>
                    <a:pt x="46350" y="100911"/>
                    <a:pt x="79022" y="117316"/>
                  </a:cubicBezTo>
                  <a:lnTo>
                    <a:pt x="79111" y="117227"/>
                  </a:lnTo>
                  <a:cubicBezTo>
                    <a:pt x="82822" y="118988"/>
                    <a:pt x="86955" y="120000"/>
                    <a:pt x="91338" y="120000"/>
                  </a:cubicBezTo>
                  <a:cubicBezTo>
                    <a:pt x="107150" y="120000"/>
                    <a:pt x="119966" y="106361"/>
                    <a:pt x="119966" y="95455"/>
                  </a:cubicBezTo>
                  <a:cubicBezTo>
                    <a:pt x="119966" y="95438"/>
                    <a:pt x="119966" y="95427"/>
                    <a:pt x="119966" y="95411"/>
                  </a:cubicBezTo>
                  <a:cubicBezTo>
                    <a:pt x="119966" y="95411"/>
                    <a:pt x="119922" y="95411"/>
                    <a:pt x="119922" y="95411"/>
                  </a:cubicBezTo>
                  <a:close/>
                  <a:moveTo>
                    <a:pt x="65472" y="60000"/>
                  </a:moveTo>
                  <a:cubicBezTo>
                    <a:pt x="68477" y="60000"/>
                    <a:pt x="70922" y="57555"/>
                    <a:pt x="70922" y="54550"/>
                  </a:cubicBezTo>
                  <a:cubicBezTo>
                    <a:pt x="70922" y="51533"/>
                    <a:pt x="68477" y="49088"/>
                    <a:pt x="65472" y="49088"/>
                  </a:cubicBezTo>
                  <a:cubicBezTo>
                    <a:pt x="62455" y="49088"/>
                    <a:pt x="60016" y="51533"/>
                    <a:pt x="60016" y="54550"/>
                  </a:cubicBezTo>
                  <a:cubicBezTo>
                    <a:pt x="60016" y="57555"/>
                    <a:pt x="62455" y="60000"/>
                    <a:pt x="65472" y="60000"/>
                  </a:cubicBezTo>
                  <a:moveTo>
                    <a:pt x="65472" y="32727"/>
                  </a:moveTo>
                  <a:cubicBezTo>
                    <a:pt x="77516" y="32727"/>
                    <a:pt x="87283" y="42494"/>
                    <a:pt x="87283" y="54550"/>
                  </a:cubicBezTo>
                  <a:cubicBezTo>
                    <a:pt x="87283" y="56055"/>
                    <a:pt x="88500" y="57272"/>
                    <a:pt x="90005" y="57272"/>
                  </a:cubicBezTo>
                  <a:cubicBezTo>
                    <a:pt x="91511" y="57272"/>
                    <a:pt x="92733" y="56055"/>
                    <a:pt x="92733" y="54550"/>
                  </a:cubicBezTo>
                  <a:cubicBezTo>
                    <a:pt x="92733" y="39483"/>
                    <a:pt x="80527" y="27272"/>
                    <a:pt x="65472" y="27272"/>
                  </a:cubicBezTo>
                  <a:cubicBezTo>
                    <a:pt x="63961" y="27272"/>
                    <a:pt x="62744" y="28494"/>
                    <a:pt x="62744" y="30000"/>
                  </a:cubicBezTo>
                  <a:cubicBezTo>
                    <a:pt x="62744" y="31511"/>
                    <a:pt x="63961" y="32727"/>
                    <a:pt x="65472" y="32727"/>
                  </a:cubicBezTo>
                  <a:moveTo>
                    <a:pt x="65472" y="5455"/>
                  </a:moveTo>
                  <a:cubicBezTo>
                    <a:pt x="92572" y="5455"/>
                    <a:pt x="114544" y="27438"/>
                    <a:pt x="114544" y="54550"/>
                  </a:cubicBezTo>
                  <a:cubicBezTo>
                    <a:pt x="114544" y="56055"/>
                    <a:pt x="115766" y="57272"/>
                    <a:pt x="117272" y="57272"/>
                  </a:cubicBezTo>
                  <a:cubicBezTo>
                    <a:pt x="118777" y="57272"/>
                    <a:pt x="120000" y="56055"/>
                    <a:pt x="120000" y="54550"/>
                  </a:cubicBezTo>
                  <a:cubicBezTo>
                    <a:pt x="120000" y="24422"/>
                    <a:pt x="95588" y="0"/>
                    <a:pt x="65472" y="0"/>
                  </a:cubicBezTo>
                  <a:cubicBezTo>
                    <a:pt x="63961" y="0"/>
                    <a:pt x="62744" y="1222"/>
                    <a:pt x="62744" y="2727"/>
                  </a:cubicBezTo>
                  <a:cubicBezTo>
                    <a:pt x="62744" y="4233"/>
                    <a:pt x="63961" y="5455"/>
                    <a:pt x="65472" y="5455"/>
                  </a:cubicBezTo>
                </a:path>
              </a:pathLst>
            </a:custGeom>
            <a:solidFill>
              <a:srgbClr val="FF9F1B"/>
            </a:solidFill>
            <a:ln>
              <a:noFill/>
            </a:ln>
          </p:spPr>
          <p:txBody>
            <a:bodyPr lIns="19038" tIns="19038" rIns="19038" bIns="19038" anchor="ctr" anchorCtr="0">
              <a:noAutofit/>
            </a:bodyPr>
            <a:lstStyle/>
            <a:p>
              <a:pPr defTabSz="457200"/>
              <a:endParaRPr sz="1500" kern="0">
                <a:solidFill>
                  <a:srgbClr val="7F7F7F"/>
                </a:solidFill>
                <a:cs typeface="+mn-ea"/>
                <a:sym typeface="+mn-lt"/>
              </a:endParaRPr>
            </a:p>
          </p:txBody>
        </p:sp>
        <p:sp>
          <p:nvSpPr>
            <p:cNvPr id="37" name="椭圆 36"/>
            <p:cNvSpPr/>
            <p:nvPr/>
          </p:nvSpPr>
          <p:spPr>
            <a:xfrm>
              <a:off x="6612295" y="2834431"/>
              <a:ext cx="1080000" cy="1080000"/>
            </a:xfrm>
            <a:prstGeom prst="ellipse">
              <a:avLst/>
            </a:prstGeom>
            <a:noFill/>
            <a:ln w="127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9" name="组合 18"/>
          <p:cNvGrpSpPr/>
          <p:nvPr/>
        </p:nvGrpSpPr>
        <p:grpSpPr>
          <a:xfrm>
            <a:off x="9352160" y="2425600"/>
            <a:ext cx="1080000" cy="1080000"/>
            <a:chOff x="9878009" y="2769117"/>
            <a:chExt cx="1080000" cy="1080000"/>
          </a:xfrm>
        </p:grpSpPr>
        <p:sp>
          <p:nvSpPr>
            <p:cNvPr id="35" name="Shape 3796"/>
            <p:cNvSpPr/>
            <p:nvPr/>
          </p:nvSpPr>
          <p:spPr>
            <a:xfrm>
              <a:off x="10266911" y="3032116"/>
              <a:ext cx="302196" cy="554003"/>
            </a:xfrm>
            <a:custGeom>
              <a:avLst/>
              <a:gdLst/>
              <a:ahLst/>
              <a:cxnLst/>
              <a:rect l="0" t="0" r="0" b="0"/>
              <a:pathLst>
                <a:path w="120000" h="120000" extrusionOk="0">
                  <a:moveTo>
                    <a:pt x="52816" y="103616"/>
                  </a:moveTo>
                  <a:lnTo>
                    <a:pt x="59972" y="68483"/>
                  </a:lnTo>
                  <a:lnTo>
                    <a:pt x="59894" y="68477"/>
                  </a:lnTo>
                  <a:cubicBezTo>
                    <a:pt x="59916" y="68372"/>
                    <a:pt x="60000" y="68288"/>
                    <a:pt x="60000" y="68183"/>
                  </a:cubicBezTo>
                  <a:cubicBezTo>
                    <a:pt x="60000" y="66672"/>
                    <a:pt x="57766" y="65455"/>
                    <a:pt x="55000" y="65455"/>
                  </a:cubicBezTo>
                  <a:lnTo>
                    <a:pt x="11938" y="65455"/>
                  </a:lnTo>
                  <a:lnTo>
                    <a:pt x="48605" y="5455"/>
                  </a:lnTo>
                  <a:lnTo>
                    <a:pt x="88055" y="5455"/>
                  </a:lnTo>
                  <a:lnTo>
                    <a:pt x="63533" y="45500"/>
                  </a:lnTo>
                  <a:lnTo>
                    <a:pt x="63594" y="45511"/>
                  </a:lnTo>
                  <a:cubicBezTo>
                    <a:pt x="63427" y="45783"/>
                    <a:pt x="63283" y="46061"/>
                    <a:pt x="63283" y="46361"/>
                  </a:cubicBezTo>
                  <a:cubicBezTo>
                    <a:pt x="63283" y="47872"/>
                    <a:pt x="65522" y="49088"/>
                    <a:pt x="68283" y="49088"/>
                  </a:cubicBezTo>
                  <a:lnTo>
                    <a:pt x="106638" y="49088"/>
                  </a:lnTo>
                  <a:cubicBezTo>
                    <a:pt x="106638" y="49088"/>
                    <a:pt x="52816" y="103616"/>
                    <a:pt x="52816" y="103616"/>
                  </a:cubicBezTo>
                  <a:close/>
                  <a:moveTo>
                    <a:pt x="120000" y="46361"/>
                  </a:moveTo>
                  <a:cubicBezTo>
                    <a:pt x="120000" y="44855"/>
                    <a:pt x="117761" y="43638"/>
                    <a:pt x="115000" y="43638"/>
                  </a:cubicBezTo>
                  <a:lnTo>
                    <a:pt x="75227" y="43638"/>
                  </a:lnTo>
                  <a:lnTo>
                    <a:pt x="99744" y="3588"/>
                  </a:lnTo>
                  <a:lnTo>
                    <a:pt x="99688" y="3577"/>
                  </a:lnTo>
                  <a:cubicBezTo>
                    <a:pt x="99855" y="3305"/>
                    <a:pt x="100000" y="3027"/>
                    <a:pt x="100000" y="2727"/>
                  </a:cubicBezTo>
                  <a:cubicBezTo>
                    <a:pt x="100000" y="1222"/>
                    <a:pt x="97766" y="0"/>
                    <a:pt x="95000" y="0"/>
                  </a:cubicBezTo>
                  <a:lnTo>
                    <a:pt x="45005" y="0"/>
                  </a:lnTo>
                  <a:cubicBezTo>
                    <a:pt x="42794" y="0"/>
                    <a:pt x="40977" y="794"/>
                    <a:pt x="40316" y="1872"/>
                  </a:cubicBezTo>
                  <a:lnTo>
                    <a:pt x="40255" y="1861"/>
                  </a:lnTo>
                  <a:lnTo>
                    <a:pt x="261" y="67316"/>
                  </a:lnTo>
                  <a:lnTo>
                    <a:pt x="316" y="67333"/>
                  </a:lnTo>
                  <a:cubicBezTo>
                    <a:pt x="150" y="67600"/>
                    <a:pt x="0" y="67877"/>
                    <a:pt x="0" y="68183"/>
                  </a:cubicBezTo>
                  <a:cubicBezTo>
                    <a:pt x="0" y="69688"/>
                    <a:pt x="2238" y="70911"/>
                    <a:pt x="5000" y="70911"/>
                  </a:cubicBezTo>
                  <a:lnTo>
                    <a:pt x="49416" y="70911"/>
                  </a:lnTo>
                  <a:lnTo>
                    <a:pt x="40033" y="116972"/>
                  </a:lnTo>
                  <a:lnTo>
                    <a:pt x="40111" y="116977"/>
                  </a:lnTo>
                  <a:cubicBezTo>
                    <a:pt x="40088" y="117077"/>
                    <a:pt x="40000" y="117166"/>
                    <a:pt x="40000" y="117272"/>
                  </a:cubicBezTo>
                  <a:cubicBezTo>
                    <a:pt x="40000" y="118777"/>
                    <a:pt x="42238" y="120000"/>
                    <a:pt x="45005" y="120000"/>
                  </a:cubicBezTo>
                  <a:cubicBezTo>
                    <a:pt x="47022" y="120000"/>
                    <a:pt x="48672" y="119333"/>
                    <a:pt x="49444" y="118388"/>
                  </a:cubicBezTo>
                  <a:lnTo>
                    <a:pt x="49544" y="118416"/>
                  </a:lnTo>
                  <a:lnTo>
                    <a:pt x="119538" y="47505"/>
                  </a:lnTo>
                  <a:lnTo>
                    <a:pt x="119516" y="47500"/>
                  </a:lnTo>
                  <a:cubicBezTo>
                    <a:pt x="119816" y="47150"/>
                    <a:pt x="120000" y="46772"/>
                    <a:pt x="120000" y="46361"/>
                  </a:cubicBezTo>
                </a:path>
              </a:pathLst>
            </a:custGeom>
            <a:solidFill>
              <a:srgbClr val="FF9F1B"/>
            </a:solidFill>
            <a:ln>
              <a:noFill/>
            </a:ln>
          </p:spPr>
          <p:txBody>
            <a:bodyPr lIns="19038" tIns="19038" rIns="19038" bIns="19038" anchor="ctr" anchorCtr="0">
              <a:noAutofit/>
            </a:bodyPr>
            <a:lstStyle/>
            <a:p>
              <a:pPr defTabSz="457200"/>
              <a:endParaRPr sz="1500" kern="0">
                <a:solidFill>
                  <a:srgbClr val="7F7F7F"/>
                </a:solidFill>
                <a:cs typeface="+mn-ea"/>
                <a:sym typeface="+mn-lt"/>
              </a:endParaRPr>
            </a:p>
          </p:txBody>
        </p:sp>
        <p:sp>
          <p:nvSpPr>
            <p:cNvPr id="38" name="椭圆 37"/>
            <p:cNvSpPr/>
            <p:nvPr/>
          </p:nvSpPr>
          <p:spPr>
            <a:xfrm>
              <a:off x="9878009" y="2769117"/>
              <a:ext cx="1080000" cy="1080000"/>
            </a:xfrm>
            <a:prstGeom prst="ellipse">
              <a:avLst/>
            </a:prstGeom>
            <a:noFill/>
            <a:ln w="127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1" name="Rectangle 23"/>
          <p:cNvSpPr/>
          <p:nvPr/>
        </p:nvSpPr>
        <p:spPr>
          <a:xfrm>
            <a:off x="1222935" y="4672449"/>
            <a:ext cx="2035303" cy="1631216"/>
          </a:xfrm>
          <a:prstGeom prst="rect">
            <a:avLst/>
          </a:prstGeom>
        </p:spPr>
        <p:txBody>
          <a:bodyPr wrap="square">
            <a:spAutoFit/>
          </a:bodyPr>
          <a:lstStyle/>
          <a:p>
            <a:r>
              <a:rPr lang="zh-CN" altLang="en-US" dirty="0"/>
              <a:t>第一步：提交本科毕业证、</a:t>
            </a:r>
            <a:r>
              <a:rPr lang="zh-CN" altLang="en-US" dirty="0">
                <a:solidFill>
                  <a:srgbClr val="0C00FF"/>
                </a:solidFill>
              </a:rPr>
              <a:t>本科学位证</a:t>
            </a:r>
            <a:r>
              <a:rPr lang="zh-CN" altLang="en-US" dirty="0"/>
              <a:t>、本科成绩单、护照首页的原件扫描件</a:t>
            </a:r>
          </a:p>
          <a:p>
            <a:pPr lvl="0" algn="ctr"/>
            <a:endParaRPr lang="zh-CN" altLang="en-US" sz="1000" dirty="0">
              <a:solidFill>
                <a:prstClr val="black">
                  <a:lumMod val="65000"/>
                  <a:lumOff val="35000"/>
                </a:prstClr>
              </a:solidFill>
              <a:cs typeface="+mn-ea"/>
              <a:sym typeface="+mn-lt"/>
            </a:endParaRPr>
          </a:p>
        </p:txBody>
      </p:sp>
      <p:sp>
        <p:nvSpPr>
          <p:cNvPr id="42" name="Rectangle 23"/>
          <p:cNvSpPr/>
          <p:nvPr/>
        </p:nvSpPr>
        <p:spPr>
          <a:xfrm>
            <a:off x="6330054" y="4657071"/>
            <a:ext cx="2119552" cy="1631216"/>
          </a:xfrm>
          <a:prstGeom prst="rect">
            <a:avLst/>
          </a:prstGeom>
        </p:spPr>
        <p:txBody>
          <a:bodyPr wrap="square">
            <a:spAutoFit/>
          </a:bodyPr>
          <a:lstStyle/>
          <a:p>
            <a:r>
              <a:rPr lang="zh-CN" altLang="en-US" dirty="0"/>
              <a:t>第三步：视频面试、获得录取通知书、将第一步中的四项材料在公证处做俄语公证</a:t>
            </a:r>
          </a:p>
          <a:p>
            <a:pPr lvl="0" algn="ctr"/>
            <a:endParaRPr lang="zh-CN" altLang="en-US" sz="1000" dirty="0">
              <a:solidFill>
                <a:prstClr val="black">
                  <a:lumMod val="65000"/>
                  <a:lumOff val="35000"/>
                </a:prstClr>
              </a:solidFill>
              <a:cs typeface="+mn-ea"/>
              <a:sym typeface="+mn-lt"/>
            </a:endParaRPr>
          </a:p>
        </p:txBody>
      </p:sp>
      <p:sp>
        <p:nvSpPr>
          <p:cNvPr id="43" name="Rectangle 23"/>
          <p:cNvSpPr/>
          <p:nvPr/>
        </p:nvSpPr>
        <p:spPr>
          <a:xfrm>
            <a:off x="9025606" y="4739481"/>
            <a:ext cx="2035303" cy="800219"/>
          </a:xfrm>
          <a:prstGeom prst="rect">
            <a:avLst/>
          </a:prstGeom>
        </p:spPr>
        <p:txBody>
          <a:bodyPr wrap="square">
            <a:spAutoFit/>
          </a:bodyPr>
          <a:lstStyle/>
          <a:p>
            <a:r>
              <a:rPr lang="zh-CN" altLang="en-US" dirty="0"/>
              <a:t>第四步：缴纳余款，注册上课</a:t>
            </a:r>
          </a:p>
          <a:p>
            <a:pPr lvl="0" algn="ctr"/>
            <a:endParaRPr lang="zh-CN" altLang="en-US" sz="1000" dirty="0">
              <a:solidFill>
                <a:prstClr val="black">
                  <a:lumMod val="65000"/>
                  <a:lumOff val="35000"/>
                </a:prstClr>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3" name="组合 202"/>
          <p:cNvGrpSpPr/>
          <p:nvPr/>
        </p:nvGrpSpPr>
        <p:grpSpPr>
          <a:xfrm>
            <a:off x="1196663" y="2810510"/>
            <a:ext cx="2599055" cy="1237220"/>
            <a:chOff x="4796478" y="0"/>
            <a:chExt cx="2599055" cy="1237220"/>
          </a:xfrm>
        </p:grpSpPr>
        <p:cxnSp>
          <p:nvCxnSpPr>
            <p:cNvPr id="204" name="Straight Connector 30"/>
            <p:cNvCxnSpPr/>
            <p:nvPr/>
          </p:nvCxnSpPr>
          <p:spPr>
            <a:xfrm>
              <a:off x="5380373" y="1237220"/>
              <a:ext cx="1431255" cy="0"/>
            </a:xfrm>
            <a:prstGeom prst="line">
              <a:avLst/>
            </a:prstGeom>
            <a:ln>
              <a:solidFill>
                <a:srgbClr val="FF9F1B"/>
              </a:solidFill>
            </a:ln>
          </p:spPr>
          <p:style>
            <a:lnRef idx="1">
              <a:schemeClr val="accent1"/>
            </a:lnRef>
            <a:fillRef idx="0">
              <a:schemeClr val="accent1"/>
            </a:fillRef>
            <a:effectRef idx="0">
              <a:schemeClr val="accent1"/>
            </a:effectRef>
            <a:fontRef idx="minor">
              <a:schemeClr val="tx1"/>
            </a:fontRef>
          </p:style>
        </p:cxnSp>
        <p:sp>
          <p:nvSpPr>
            <p:cNvPr id="205" name="TextBox 6"/>
            <p:cNvSpPr txBox="1"/>
            <p:nvPr/>
          </p:nvSpPr>
          <p:spPr>
            <a:xfrm>
              <a:off x="4796478" y="569713"/>
              <a:ext cx="2599055" cy="583565"/>
            </a:xfrm>
            <a:prstGeom prst="rect">
              <a:avLst/>
            </a:prstGeom>
            <a:noFill/>
          </p:spPr>
          <p:txBody>
            <a:bodyPr wrap="none" rtlCol="0">
              <a:spAutoFit/>
            </a:bodyPr>
            <a:lstStyle/>
            <a:p>
              <a:pPr lvl="0" algn="ctr"/>
              <a:r>
                <a:rPr lang="zh-CN" altLang="en-US" sz="3200" b="1" spc="600" dirty="0">
                  <a:solidFill>
                    <a:schemeClr val="tx1">
                      <a:lumMod val="75000"/>
                      <a:lumOff val="25000"/>
                    </a:schemeClr>
                  </a:solidFill>
                  <a:cs typeface="+mn-ea"/>
                  <a:sym typeface="+mn-lt"/>
                </a:rPr>
                <a:t>中留服认证</a:t>
              </a:r>
            </a:p>
          </p:txBody>
        </p:sp>
        <p:sp>
          <p:nvSpPr>
            <p:cNvPr id="206" name="TextBox 7"/>
            <p:cNvSpPr txBox="1"/>
            <p:nvPr/>
          </p:nvSpPr>
          <p:spPr>
            <a:xfrm>
              <a:off x="5008884" y="379802"/>
              <a:ext cx="2174240" cy="275590"/>
            </a:xfrm>
            <a:prstGeom prst="rect">
              <a:avLst/>
            </a:prstGeom>
            <a:noFill/>
          </p:spPr>
          <p:txBody>
            <a:bodyPr wrap="none" rtlCol="0">
              <a:spAutoFit/>
            </a:bodyPr>
            <a:lstStyle/>
            <a:p>
              <a:pPr lvl="0" algn="ctr"/>
              <a:r>
                <a:rPr lang="en-US" sz="1200" spc="600" dirty="0">
                  <a:solidFill>
                    <a:schemeClr val="tx1">
                      <a:lumMod val="75000"/>
                      <a:lumOff val="25000"/>
                    </a:schemeClr>
                  </a:solidFill>
                  <a:cs typeface="+mn-ea"/>
                  <a:sym typeface="+mn-lt"/>
                </a:rPr>
                <a:t>Recognization</a:t>
              </a:r>
            </a:p>
          </p:txBody>
        </p:sp>
        <p:sp>
          <p:nvSpPr>
            <p:cNvPr id="207" name="Triangle 10"/>
            <p:cNvSpPr/>
            <p:nvPr/>
          </p:nvSpPr>
          <p:spPr>
            <a:xfrm rot="10800000">
              <a:off x="5657693" y="0"/>
              <a:ext cx="876615" cy="291995"/>
            </a:xfrm>
            <a:prstGeom prst="triangle">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grpSp>
      <p:pic>
        <p:nvPicPr>
          <p:cNvPr id="3" name="图片 2" descr="认证件"/>
          <p:cNvPicPr>
            <a:picLocks noChangeAspect="1"/>
          </p:cNvPicPr>
          <p:nvPr/>
        </p:nvPicPr>
        <p:blipFill>
          <a:blip r:embed="rId3"/>
          <a:stretch>
            <a:fillRect/>
          </a:stretch>
        </p:blipFill>
        <p:spPr>
          <a:xfrm>
            <a:off x="5694045" y="29845"/>
            <a:ext cx="5104130" cy="6824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3" name="组合 202"/>
          <p:cNvGrpSpPr/>
          <p:nvPr/>
        </p:nvGrpSpPr>
        <p:grpSpPr>
          <a:xfrm>
            <a:off x="5029042" y="0"/>
            <a:ext cx="2133918" cy="1237220"/>
            <a:chOff x="5029042" y="0"/>
            <a:chExt cx="2133918" cy="1237220"/>
          </a:xfrm>
        </p:grpSpPr>
        <p:cxnSp>
          <p:nvCxnSpPr>
            <p:cNvPr id="204" name="Straight Connector 30"/>
            <p:cNvCxnSpPr/>
            <p:nvPr/>
          </p:nvCxnSpPr>
          <p:spPr>
            <a:xfrm>
              <a:off x="5380373" y="1237220"/>
              <a:ext cx="1431255" cy="0"/>
            </a:xfrm>
            <a:prstGeom prst="line">
              <a:avLst/>
            </a:prstGeom>
            <a:ln>
              <a:solidFill>
                <a:srgbClr val="FF9F1B"/>
              </a:solidFill>
            </a:ln>
          </p:spPr>
          <p:style>
            <a:lnRef idx="1">
              <a:schemeClr val="accent1"/>
            </a:lnRef>
            <a:fillRef idx="0">
              <a:schemeClr val="accent1"/>
            </a:fillRef>
            <a:effectRef idx="0">
              <a:schemeClr val="accent1"/>
            </a:effectRef>
            <a:fontRef idx="minor">
              <a:schemeClr val="tx1"/>
            </a:fontRef>
          </p:style>
        </p:cxnSp>
        <p:sp>
          <p:nvSpPr>
            <p:cNvPr id="205" name="TextBox 6"/>
            <p:cNvSpPr txBox="1"/>
            <p:nvPr/>
          </p:nvSpPr>
          <p:spPr>
            <a:xfrm>
              <a:off x="5029042" y="569713"/>
              <a:ext cx="2133918" cy="584775"/>
            </a:xfrm>
            <a:prstGeom prst="rect">
              <a:avLst/>
            </a:prstGeom>
            <a:noFill/>
          </p:spPr>
          <p:txBody>
            <a:bodyPr wrap="none" rtlCol="0">
              <a:spAutoFit/>
            </a:bodyPr>
            <a:lstStyle/>
            <a:p>
              <a:pPr lvl="0" algn="ctr"/>
              <a:r>
                <a:rPr lang="zh-CN" altLang="en-US" sz="3200" b="1" spc="600" dirty="0">
                  <a:solidFill>
                    <a:schemeClr val="tx1">
                      <a:lumMod val="75000"/>
                      <a:lumOff val="25000"/>
                    </a:schemeClr>
                  </a:solidFill>
                  <a:cs typeface="+mn-ea"/>
                  <a:sym typeface="+mn-lt"/>
                </a:rPr>
                <a:t>校园风景</a:t>
              </a:r>
            </a:p>
          </p:txBody>
        </p:sp>
        <p:sp>
          <p:nvSpPr>
            <p:cNvPr id="206" name="TextBox 7"/>
            <p:cNvSpPr txBox="1"/>
            <p:nvPr/>
          </p:nvSpPr>
          <p:spPr>
            <a:xfrm>
              <a:off x="5428253" y="379802"/>
              <a:ext cx="1335494" cy="276999"/>
            </a:xfrm>
            <a:prstGeom prst="rect">
              <a:avLst/>
            </a:prstGeom>
            <a:noFill/>
          </p:spPr>
          <p:txBody>
            <a:bodyPr wrap="none" rtlCol="0">
              <a:spAutoFit/>
            </a:bodyPr>
            <a:lstStyle/>
            <a:p>
              <a:pPr lvl="0" algn="ctr"/>
              <a:r>
                <a:rPr lang="en-US" altLang="zh-CN" sz="1200" spc="600" dirty="0">
                  <a:solidFill>
                    <a:schemeClr val="tx1">
                      <a:lumMod val="75000"/>
                      <a:lumOff val="25000"/>
                    </a:schemeClr>
                  </a:solidFill>
                  <a:cs typeface="+mn-ea"/>
                  <a:sym typeface="+mn-lt"/>
                </a:rPr>
                <a:t>Pictures</a:t>
              </a:r>
              <a:endParaRPr lang="en-US" sz="1200" spc="600" dirty="0">
                <a:solidFill>
                  <a:schemeClr val="tx1">
                    <a:lumMod val="75000"/>
                    <a:lumOff val="25000"/>
                  </a:schemeClr>
                </a:solidFill>
                <a:cs typeface="+mn-ea"/>
                <a:sym typeface="+mn-lt"/>
              </a:endParaRPr>
            </a:p>
          </p:txBody>
        </p:sp>
        <p:sp>
          <p:nvSpPr>
            <p:cNvPr id="207" name="Triangle 10"/>
            <p:cNvSpPr/>
            <p:nvPr/>
          </p:nvSpPr>
          <p:spPr>
            <a:xfrm rot="10800000">
              <a:off x="5657693" y="0"/>
              <a:ext cx="876615" cy="291995"/>
            </a:xfrm>
            <a:prstGeom prst="triangle">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grpSp>
      <p:pic>
        <p:nvPicPr>
          <p:cNvPr id="197" name="图片 196"/>
          <p:cNvPicPr>
            <a:picLocks noChangeAspect="1"/>
          </p:cNvPicPr>
          <p:nvPr/>
        </p:nvPicPr>
        <p:blipFill>
          <a:blip r:embed="rId3"/>
          <a:stretch>
            <a:fillRect/>
          </a:stretch>
        </p:blipFill>
        <p:spPr>
          <a:xfrm>
            <a:off x="528895" y="1237220"/>
            <a:ext cx="4011516" cy="2621507"/>
          </a:xfrm>
          <a:prstGeom prst="rect">
            <a:avLst/>
          </a:prstGeom>
        </p:spPr>
      </p:pic>
      <p:pic>
        <p:nvPicPr>
          <p:cNvPr id="198" name="图片 197"/>
          <p:cNvPicPr>
            <a:picLocks noChangeAspect="1"/>
          </p:cNvPicPr>
          <p:nvPr/>
        </p:nvPicPr>
        <p:blipFill>
          <a:blip r:embed="rId4"/>
          <a:stretch>
            <a:fillRect/>
          </a:stretch>
        </p:blipFill>
        <p:spPr>
          <a:xfrm>
            <a:off x="3773170" y="1236980"/>
            <a:ext cx="3987800" cy="2600960"/>
          </a:xfrm>
          <a:prstGeom prst="rect">
            <a:avLst/>
          </a:prstGeom>
        </p:spPr>
      </p:pic>
      <p:pic>
        <p:nvPicPr>
          <p:cNvPr id="199" name="图片 198"/>
          <p:cNvPicPr>
            <a:picLocks noChangeAspect="1"/>
          </p:cNvPicPr>
          <p:nvPr/>
        </p:nvPicPr>
        <p:blipFill>
          <a:blip r:embed="rId5"/>
          <a:stretch>
            <a:fillRect/>
          </a:stretch>
        </p:blipFill>
        <p:spPr>
          <a:xfrm>
            <a:off x="812538" y="3826030"/>
            <a:ext cx="6771149" cy="2901922"/>
          </a:xfrm>
          <a:prstGeom prst="rect">
            <a:avLst/>
          </a:prstGeom>
        </p:spPr>
      </p:pic>
      <p:pic>
        <p:nvPicPr>
          <p:cNvPr id="200" name="图片 199"/>
          <p:cNvPicPr>
            <a:picLocks noChangeAspect="1"/>
          </p:cNvPicPr>
          <p:nvPr/>
        </p:nvPicPr>
        <p:blipFill>
          <a:blip r:embed="rId6"/>
          <a:stretch>
            <a:fillRect/>
          </a:stretch>
        </p:blipFill>
        <p:spPr>
          <a:xfrm>
            <a:off x="7724775" y="1229995"/>
            <a:ext cx="3924935" cy="2595880"/>
          </a:xfrm>
          <a:prstGeom prst="rect">
            <a:avLst/>
          </a:prstGeom>
        </p:spPr>
      </p:pic>
      <p:pic>
        <p:nvPicPr>
          <p:cNvPr id="201" name="图片 200"/>
          <p:cNvPicPr>
            <a:picLocks noChangeAspect="1"/>
          </p:cNvPicPr>
          <p:nvPr/>
        </p:nvPicPr>
        <p:blipFill>
          <a:blip r:embed="rId7"/>
          <a:stretch>
            <a:fillRect/>
          </a:stretch>
        </p:blipFill>
        <p:spPr>
          <a:xfrm>
            <a:off x="7499985" y="3830955"/>
            <a:ext cx="3886200" cy="29165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pic>
        <p:nvPicPr>
          <p:cNvPr id="8" name="图片占位符 7"/>
          <p:cNvPicPr>
            <a:picLocks noGrp="1" noChangeAspect="1"/>
          </p:cNvPicPr>
          <p:nvPr>
            <p:ph type="pic" sz="quarter" idx="10"/>
          </p:nvPr>
        </p:nvPicPr>
        <p:blipFill>
          <a:blip r:embed="rId2" cstate="screen">
            <a:extLst>
              <a:ext uri="{BEBA8EAE-BF5A-486C-A8C5-ECC9F3942E4B}">
                <a14:imgProps xmlns:a14="http://schemas.microsoft.com/office/drawing/2010/main">
                  <a14:imgLayer r:embed="rId3">
                    <a14:imgEffect>
                      <a14:saturation sat="0"/>
                    </a14:imgEffect>
                  </a14:imgLayer>
                </a14:imgProps>
              </a:ext>
            </a:extLst>
          </a:blip>
          <a:srcRect t="7813" b="7813"/>
          <a:stretch>
            <a:fillRect/>
          </a:stretch>
        </p:blipFill>
        <p:spPr/>
      </p:pic>
      <p:sp>
        <p:nvSpPr>
          <p:cNvPr id="4" name="Rectangle 3"/>
          <p:cNvSpPr/>
          <p:nvPr/>
        </p:nvSpPr>
        <p:spPr>
          <a:xfrm>
            <a:off x="0" y="0"/>
            <a:ext cx="12192000" cy="6867236"/>
          </a:xfrm>
          <a:prstGeom prst="rect">
            <a:avLst/>
          </a:prstGeom>
          <a:solidFill>
            <a:srgbClr val="37333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微软雅黑 Light" panose="020F0502020204030204"/>
              <a:ea typeface="微软雅黑 Light" panose="020F0502020204030204"/>
              <a:cs typeface="+mn-ea"/>
              <a:sym typeface="+mn-lt"/>
            </a:endParaRPr>
          </a:p>
        </p:txBody>
      </p:sp>
      <p:sp>
        <p:nvSpPr>
          <p:cNvPr id="18" name="TextBox 9"/>
          <p:cNvSpPr txBox="1"/>
          <p:nvPr/>
        </p:nvSpPr>
        <p:spPr>
          <a:xfrm>
            <a:off x="3913901" y="3177472"/>
            <a:ext cx="436420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600" normalizeH="0" baseline="0" noProof="0" dirty="0">
                <a:ln>
                  <a:noFill/>
                </a:ln>
                <a:solidFill>
                  <a:prstClr val="white"/>
                </a:solidFill>
                <a:effectLst/>
                <a:uLnTx/>
                <a:uFillTx/>
                <a:cs typeface="+mn-ea"/>
                <a:sym typeface="+mn-lt"/>
              </a:rPr>
              <a:t>THANK YOU</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占位符 7"/>
          <p:cNvPicPr>
            <a:picLocks noGrp="1" noChangeAspect="1"/>
          </p:cNvPicPr>
          <p:nvPr>
            <p:ph type="pic" sz="quarter" idx="10"/>
          </p:nvPr>
        </p:nvPicPr>
        <p:blipFill>
          <a:blip r:embed="rId2" cstate="screen"/>
          <a:srcRect/>
          <a:stretch>
            <a:fillRect/>
          </a:stretch>
        </p:blipFill>
        <p:spPr>
          <a:xfrm>
            <a:off x="0" y="0"/>
            <a:ext cx="12191999" cy="3848099"/>
          </a:xfrm>
        </p:spPr>
      </p:pic>
      <p:sp>
        <p:nvSpPr>
          <p:cNvPr id="9" name="Rectangle 8"/>
          <p:cNvSpPr/>
          <p:nvPr/>
        </p:nvSpPr>
        <p:spPr>
          <a:xfrm>
            <a:off x="0" y="-1"/>
            <a:ext cx="12192000" cy="3848101"/>
          </a:xfrm>
          <a:prstGeom prst="rect">
            <a:avLst/>
          </a:prstGeom>
          <a:gradFill flip="none" rotWithShape="1">
            <a:gsLst>
              <a:gs pos="1000">
                <a:srgbClr val="37333B">
                  <a:alpha val="90000"/>
                </a:srgbClr>
              </a:gs>
              <a:gs pos="100000">
                <a:srgbClr val="37333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10" name="TextBox 9"/>
          <p:cNvSpPr txBox="1"/>
          <p:nvPr/>
        </p:nvSpPr>
        <p:spPr>
          <a:xfrm>
            <a:off x="5234230" y="1376172"/>
            <a:ext cx="17235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6000" dirty="0">
                <a:solidFill>
                  <a:prstClr val="white"/>
                </a:solidFill>
                <a:cs typeface="+mn-ea"/>
                <a:sym typeface="+mn-lt"/>
              </a:rPr>
              <a:t>目录</a:t>
            </a:r>
            <a:endParaRPr kumimoji="0" lang="en-US" sz="6000" b="0" i="0" u="none" strike="noStrike" kern="1200" cap="none" spc="0" normalizeH="0" baseline="0" noProof="0" dirty="0">
              <a:ln>
                <a:noFill/>
              </a:ln>
              <a:solidFill>
                <a:prstClr val="white"/>
              </a:solidFill>
              <a:effectLst/>
              <a:uLnTx/>
              <a:uFillTx/>
              <a:cs typeface="+mn-ea"/>
              <a:sym typeface="+mn-lt"/>
            </a:endParaRPr>
          </a:p>
        </p:txBody>
      </p:sp>
      <p:sp>
        <p:nvSpPr>
          <p:cNvPr id="11" name="Rectangle 10"/>
          <p:cNvSpPr/>
          <p:nvPr/>
        </p:nvSpPr>
        <p:spPr>
          <a:xfrm>
            <a:off x="5317453" y="-893688"/>
            <a:ext cx="1553898" cy="1553898"/>
          </a:xfrm>
          <a:prstGeom prst="rect">
            <a:avLst/>
          </a:prstGeom>
          <a:noFill/>
          <a:ln w="1016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cxnSp>
        <p:nvCxnSpPr>
          <p:cNvPr id="12" name="Straight Connector 11"/>
          <p:cNvCxnSpPr/>
          <p:nvPr/>
        </p:nvCxnSpPr>
        <p:spPr>
          <a:xfrm>
            <a:off x="5380373" y="2453576"/>
            <a:ext cx="1431255" cy="0"/>
          </a:xfrm>
          <a:prstGeom prst="line">
            <a:avLst/>
          </a:prstGeom>
          <a:ln>
            <a:solidFill>
              <a:srgbClr val="FF9F1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065249" y="3136249"/>
            <a:ext cx="385592" cy="0"/>
          </a:xfrm>
          <a:prstGeom prst="line">
            <a:avLst/>
          </a:prstGeom>
          <a:ln>
            <a:solidFill>
              <a:srgbClr val="FF9F1B"/>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646300" y="3203903"/>
            <a:ext cx="918841" cy="261610"/>
          </a:xfrm>
          <a:prstGeom prst="rect">
            <a:avLst/>
          </a:prstGeom>
          <a:noFill/>
        </p:spPr>
        <p:txBody>
          <a:bodyPr wrap="none" rtlCol="0">
            <a:spAutoFit/>
          </a:bodyPr>
          <a:lstStyle/>
          <a:p>
            <a:pPr lvl="0" algn="r"/>
            <a:r>
              <a:rPr lang="en-US" sz="1100" dirty="0">
                <a:solidFill>
                  <a:prstClr val="white"/>
                </a:solidFill>
                <a:cs typeface="+mn-ea"/>
                <a:sym typeface="+mn-lt"/>
              </a:rPr>
              <a:t>CONTENTS</a:t>
            </a:r>
          </a:p>
        </p:txBody>
      </p:sp>
      <p:grpSp>
        <p:nvGrpSpPr>
          <p:cNvPr id="24" name="组合 23"/>
          <p:cNvGrpSpPr/>
          <p:nvPr/>
        </p:nvGrpSpPr>
        <p:grpSpPr>
          <a:xfrm>
            <a:off x="539157" y="4807243"/>
            <a:ext cx="2802997" cy="736803"/>
            <a:chOff x="564557" y="5010443"/>
            <a:chExt cx="2802997" cy="736803"/>
          </a:xfrm>
        </p:grpSpPr>
        <p:grpSp>
          <p:nvGrpSpPr>
            <p:cNvPr id="18" name="组合 17"/>
            <p:cNvGrpSpPr/>
            <p:nvPr/>
          </p:nvGrpSpPr>
          <p:grpSpPr>
            <a:xfrm>
              <a:off x="564557" y="5010443"/>
              <a:ext cx="720000" cy="736803"/>
              <a:chOff x="1123357" y="5112043"/>
              <a:chExt cx="720000" cy="736803"/>
            </a:xfrm>
          </p:grpSpPr>
          <p:sp>
            <p:nvSpPr>
              <p:cNvPr id="7" name="矩形 6"/>
              <p:cNvSpPr/>
              <p:nvPr/>
            </p:nvSpPr>
            <p:spPr>
              <a:xfrm>
                <a:off x="1123357" y="5112043"/>
                <a:ext cx="720000" cy="720000"/>
              </a:xfrm>
              <a:prstGeom prst="rect">
                <a:avLst/>
              </a:prstGeom>
              <a:noFill/>
              <a:ln w="381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7" name="文本框 16"/>
              <p:cNvSpPr txBox="1"/>
              <p:nvPr/>
            </p:nvSpPr>
            <p:spPr>
              <a:xfrm>
                <a:off x="1155700" y="5140960"/>
                <a:ext cx="667170" cy="707886"/>
              </a:xfrm>
              <a:prstGeom prst="rect">
                <a:avLst/>
              </a:prstGeom>
              <a:noFill/>
            </p:spPr>
            <p:txBody>
              <a:bodyPr wrap="none" rtlCol="0">
                <a:spAutoFit/>
              </a:bodyPr>
              <a:lstStyle/>
              <a:p>
                <a:r>
                  <a:rPr lang="en-US" altLang="zh-CN" sz="4000" dirty="0">
                    <a:solidFill>
                      <a:srgbClr val="FF9F1B"/>
                    </a:solidFill>
                    <a:cs typeface="+mn-ea"/>
                    <a:sym typeface="+mn-lt"/>
                  </a:rPr>
                  <a:t>01</a:t>
                </a:r>
                <a:endParaRPr lang="zh-CN" altLang="en-US" sz="4000" dirty="0">
                  <a:solidFill>
                    <a:srgbClr val="FF9F1B"/>
                  </a:solidFill>
                  <a:cs typeface="+mn-ea"/>
                  <a:sym typeface="+mn-lt"/>
                </a:endParaRPr>
              </a:p>
            </p:txBody>
          </p:sp>
        </p:grpSp>
        <p:sp>
          <p:nvSpPr>
            <p:cNvPr id="19" name="文本框 18"/>
            <p:cNvSpPr txBox="1"/>
            <p:nvPr/>
          </p:nvSpPr>
          <p:spPr>
            <a:xfrm>
              <a:off x="1336229" y="5150217"/>
              <a:ext cx="2031325" cy="338554"/>
            </a:xfrm>
            <a:prstGeom prst="rect">
              <a:avLst/>
            </a:prstGeom>
            <a:noFill/>
          </p:spPr>
          <p:txBody>
            <a:bodyPr wrap="none" rtlCol="0">
              <a:spAutoFit/>
            </a:bodyPr>
            <a:lstStyle/>
            <a:p>
              <a:r>
                <a:rPr lang="zh-CN" altLang="en-US" sz="1600" b="1" dirty="0">
                  <a:solidFill>
                    <a:schemeClr val="tx1">
                      <a:lumMod val="65000"/>
                      <a:lumOff val="35000"/>
                    </a:schemeClr>
                  </a:solidFill>
                  <a:cs typeface="+mn-ea"/>
                  <a:sym typeface="+mn-lt"/>
                </a:rPr>
                <a:t>疫情下海外留学政策</a:t>
              </a:r>
            </a:p>
          </p:txBody>
        </p:sp>
        <p:sp>
          <p:nvSpPr>
            <p:cNvPr id="20" name="文本框 19"/>
            <p:cNvSpPr txBox="1"/>
            <p:nvPr/>
          </p:nvSpPr>
          <p:spPr>
            <a:xfrm>
              <a:off x="1361123" y="5404802"/>
              <a:ext cx="184731" cy="276999"/>
            </a:xfrm>
            <a:prstGeom prst="rect">
              <a:avLst/>
            </a:prstGeom>
            <a:noFill/>
          </p:spPr>
          <p:txBody>
            <a:bodyPr wrap="none" rtlCol="0">
              <a:spAutoFit/>
            </a:bodyPr>
            <a:lstStyle/>
            <a:p>
              <a:endParaRPr lang="en-US" altLang="zh-CN" sz="1200" dirty="0">
                <a:solidFill>
                  <a:schemeClr val="tx1">
                    <a:lumMod val="65000"/>
                    <a:lumOff val="35000"/>
                  </a:schemeClr>
                </a:solidFill>
                <a:cs typeface="+mn-ea"/>
                <a:sym typeface="+mn-lt"/>
              </a:endParaRPr>
            </a:p>
          </p:txBody>
        </p:sp>
        <p:cxnSp>
          <p:nvCxnSpPr>
            <p:cNvPr id="22" name="直接连接符 21"/>
            <p:cNvCxnSpPr/>
            <p:nvPr/>
          </p:nvCxnSpPr>
          <p:spPr>
            <a:xfrm>
              <a:off x="1464945" y="5730240"/>
              <a:ext cx="320040" cy="0"/>
            </a:xfrm>
            <a:prstGeom prst="line">
              <a:avLst/>
            </a:prstGeom>
            <a:ln w="28575">
              <a:solidFill>
                <a:srgbClr val="FF9F1B"/>
              </a:solidFill>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p:nvGrpSpPr>
        <p:grpSpPr>
          <a:xfrm>
            <a:off x="3471333" y="4807243"/>
            <a:ext cx="1820891" cy="736803"/>
            <a:chOff x="546100" y="5010443"/>
            <a:chExt cx="1820891" cy="736803"/>
          </a:xfrm>
        </p:grpSpPr>
        <p:grpSp>
          <p:nvGrpSpPr>
            <p:cNvPr id="26" name="组合 25"/>
            <p:cNvGrpSpPr/>
            <p:nvPr/>
          </p:nvGrpSpPr>
          <p:grpSpPr>
            <a:xfrm>
              <a:off x="546100" y="5010443"/>
              <a:ext cx="755335" cy="736803"/>
              <a:chOff x="1104900" y="5112043"/>
              <a:chExt cx="755335" cy="736803"/>
            </a:xfrm>
          </p:grpSpPr>
          <p:sp>
            <p:nvSpPr>
              <p:cNvPr id="30" name="矩形 29"/>
              <p:cNvSpPr/>
              <p:nvPr/>
            </p:nvSpPr>
            <p:spPr>
              <a:xfrm>
                <a:off x="1123357" y="5112043"/>
                <a:ext cx="720000" cy="720000"/>
              </a:xfrm>
              <a:prstGeom prst="rect">
                <a:avLst/>
              </a:prstGeom>
              <a:noFill/>
              <a:ln w="381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1" name="文本框 30"/>
              <p:cNvSpPr txBox="1"/>
              <p:nvPr/>
            </p:nvSpPr>
            <p:spPr>
              <a:xfrm>
                <a:off x="1104900" y="5140960"/>
                <a:ext cx="755335" cy="707886"/>
              </a:xfrm>
              <a:prstGeom prst="rect">
                <a:avLst/>
              </a:prstGeom>
              <a:noFill/>
            </p:spPr>
            <p:txBody>
              <a:bodyPr wrap="none" rtlCol="0">
                <a:spAutoFit/>
              </a:bodyPr>
              <a:lstStyle/>
              <a:p>
                <a:r>
                  <a:rPr lang="en-US" altLang="zh-CN" sz="4000" dirty="0">
                    <a:solidFill>
                      <a:srgbClr val="FF9F1B"/>
                    </a:solidFill>
                    <a:cs typeface="+mn-ea"/>
                    <a:sym typeface="+mn-lt"/>
                  </a:rPr>
                  <a:t>02</a:t>
                </a:r>
                <a:endParaRPr lang="zh-CN" altLang="en-US" sz="4000" dirty="0">
                  <a:solidFill>
                    <a:srgbClr val="FF9F1B"/>
                  </a:solidFill>
                  <a:cs typeface="+mn-ea"/>
                  <a:sym typeface="+mn-lt"/>
                </a:endParaRPr>
              </a:p>
            </p:txBody>
          </p:sp>
        </p:grpSp>
        <p:sp>
          <p:nvSpPr>
            <p:cNvPr id="27" name="文本框 26"/>
            <p:cNvSpPr txBox="1"/>
            <p:nvPr/>
          </p:nvSpPr>
          <p:spPr>
            <a:xfrm>
              <a:off x="1361588" y="5150217"/>
              <a:ext cx="1005403" cy="338554"/>
            </a:xfrm>
            <a:prstGeom prst="rect">
              <a:avLst/>
            </a:prstGeom>
            <a:noFill/>
          </p:spPr>
          <p:txBody>
            <a:bodyPr wrap="none" rtlCol="0">
              <a:spAutoFit/>
            </a:bodyPr>
            <a:lstStyle/>
            <a:p>
              <a:r>
                <a:rPr lang="zh-CN" altLang="en-US" sz="1600" b="1" dirty="0">
                  <a:solidFill>
                    <a:schemeClr val="tx1">
                      <a:lumMod val="65000"/>
                      <a:lumOff val="35000"/>
                    </a:schemeClr>
                  </a:solidFill>
                  <a:cs typeface="+mn-ea"/>
                  <a:sym typeface="+mn-lt"/>
                </a:rPr>
                <a:t>学校介绍</a:t>
              </a:r>
            </a:p>
          </p:txBody>
        </p:sp>
        <p:sp>
          <p:nvSpPr>
            <p:cNvPr id="28" name="文本框 27"/>
            <p:cNvSpPr txBox="1"/>
            <p:nvPr/>
          </p:nvSpPr>
          <p:spPr>
            <a:xfrm>
              <a:off x="1361123" y="5404802"/>
              <a:ext cx="184731" cy="276999"/>
            </a:xfrm>
            <a:prstGeom prst="rect">
              <a:avLst/>
            </a:prstGeom>
            <a:noFill/>
          </p:spPr>
          <p:txBody>
            <a:bodyPr wrap="none" rtlCol="0">
              <a:spAutoFit/>
            </a:bodyPr>
            <a:lstStyle/>
            <a:p>
              <a:endParaRPr lang="en-US" altLang="zh-CN" sz="1200" dirty="0">
                <a:solidFill>
                  <a:schemeClr val="tx1">
                    <a:lumMod val="65000"/>
                    <a:lumOff val="35000"/>
                  </a:schemeClr>
                </a:solidFill>
                <a:cs typeface="+mn-ea"/>
                <a:sym typeface="+mn-lt"/>
              </a:endParaRPr>
            </a:p>
          </p:txBody>
        </p:sp>
        <p:cxnSp>
          <p:nvCxnSpPr>
            <p:cNvPr id="29" name="直接连接符 28"/>
            <p:cNvCxnSpPr/>
            <p:nvPr/>
          </p:nvCxnSpPr>
          <p:spPr>
            <a:xfrm>
              <a:off x="1464945" y="5730240"/>
              <a:ext cx="320040" cy="0"/>
            </a:xfrm>
            <a:prstGeom prst="line">
              <a:avLst/>
            </a:prstGeom>
            <a:ln w="28575">
              <a:solidFill>
                <a:srgbClr val="FF9F1B"/>
              </a:solidFill>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a:off x="6421966" y="4807243"/>
            <a:ext cx="1800267" cy="736803"/>
            <a:chOff x="546100" y="5010443"/>
            <a:chExt cx="1800267" cy="736803"/>
          </a:xfrm>
        </p:grpSpPr>
        <p:grpSp>
          <p:nvGrpSpPr>
            <p:cNvPr id="33" name="组合 32"/>
            <p:cNvGrpSpPr/>
            <p:nvPr/>
          </p:nvGrpSpPr>
          <p:grpSpPr>
            <a:xfrm>
              <a:off x="546100" y="5010443"/>
              <a:ext cx="755335" cy="736803"/>
              <a:chOff x="1104900" y="5112043"/>
              <a:chExt cx="755335" cy="736803"/>
            </a:xfrm>
          </p:grpSpPr>
          <p:sp>
            <p:nvSpPr>
              <p:cNvPr id="37" name="矩形 36"/>
              <p:cNvSpPr/>
              <p:nvPr/>
            </p:nvSpPr>
            <p:spPr>
              <a:xfrm>
                <a:off x="1123357" y="5112043"/>
                <a:ext cx="720000" cy="720000"/>
              </a:xfrm>
              <a:prstGeom prst="rect">
                <a:avLst/>
              </a:prstGeom>
              <a:noFill/>
              <a:ln w="381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8" name="文本框 37"/>
              <p:cNvSpPr txBox="1"/>
              <p:nvPr/>
            </p:nvSpPr>
            <p:spPr>
              <a:xfrm>
                <a:off x="1104900" y="5140960"/>
                <a:ext cx="755335" cy="707886"/>
              </a:xfrm>
              <a:prstGeom prst="rect">
                <a:avLst/>
              </a:prstGeom>
              <a:noFill/>
            </p:spPr>
            <p:txBody>
              <a:bodyPr wrap="none" rtlCol="0">
                <a:spAutoFit/>
              </a:bodyPr>
              <a:lstStyle/>
              <a:p>
                <a:r>
                  <a:rPr lang="en-US" altLang="zh-CN" sz="4000" dirty="0">
                    <a:solidFill>
                      <a:srgbClr val="FF9F1B"/>
                    </a:solidFill>
                    <a:cs typeface="+mn-ea"/>
                    <a:sym typeface="+mn-lt"/>
                  </a:rPr>
                  <a:t>03</a:t>
                </a:r>
                <a:endParaRPr lang="zh-CN" altLang="en-US" sz="4000" dirty="0">
                  <a:solidFill>
                    <a:srgbClr val="FF9F1B"/>
                  </a:solidFill>
                  <a:cs typeface="+mn-ea"/>
                  <a:sym typeface="+mn-lt"/>
                </a:endParaRPr>
              </a:p>
            </p:txBody>
          </p:sp>
        </p:grpSp>
        <p:sp>
          <p:nvSpPr>
            <p:cNvPr id="34" name="文本框 33"/>
            <p:cNvSpPr txBox="1"/>
            <p:nvPr/>
          </p:nvSpPr>
          <p:spPr>
            <a:xfrm>
              <a:off x="1340964" y="5187086"/>
              <a:ext cx="1005403" cy="338554"/>
            </a:xfrm>
            <a:prstGeom prst="rect">
              <a:avLst/>
            </a:prstGeom>
            <a:noFill/>
          </p:spPr>
          <p:txBody>
            <a:bodyPr wrap="none" rtlCol="0">
              <a:spAutoFit/>
            </a:bodyPr>
            <a:lstStyle/>
            <a:p>
              <a:r>
                <a:rPr lang="zh-CN" altLang="en-US" sz="1600" b="1" dirty="0">
                  <a:solidFill>
                    <a:schemeClr val="tx1">
                      <a:lumMod val="65000"/>
                      <a:lumOff val="35000"/>
                    </a:schemeClr>
                  </a:solidFill>
                  <a:cs typeface="+mn-ea"/>
                  <a:sym typeface="+mn-lt"/>
                </a:rPr>
                <a:t>项目详情</a:t>
              </a:r>
            </a:p>
          </p:txBody>
        </p:sp>
        <p:sp>
          <p:nvSpPr>
            <p:cNvPr id="35" name="文本框 34"/>
            <p:cNvSpPr txBox="1"/>
            <p:nvPr/>
          </p:nvSpPr>
          <p:spPr>
            <a:xfrm>
              <a:off x="1361123" y="5404802"/>
              <a:ext cx="184731" cy="276999"/>
            </a:xfrm>
            <a:prstGeom prst="rect">
              <a:avLst/>
            </a:prstGeom>
            <a:noFill/>
          </p:spPr>
          <p:txBody>
            <a:bodyPr wrap="none" rtlCol="0">
              <a:spAutoFit/>
            </a:bodyPr>
            <a:lstStyle/>
            <a:p>
              <a:endParaRPr lang="en-US" altLang="zh-CN" sz="1200" dirty="0">
                <a:solidFill>
                  <a:schemeClr val="tx1">
                    <a:lumMod val="65000"/>
                    <a:lumOff val="35000"/>
                  </a:schemeClr>
                </a:solidFill>
                <a:cs typeface="+mn-ea"/>
                <a:sym typeface="+mn-lt"/>
              </a:endParaRPr>
            </a:p>
          </p:txBody>
        </p:sp>
        <p:cxnSp>
          <p:nvCxnSpPr>
            <p:cNvPr id="36" name="直接连接符 35"/>
            <p:cNvCxnSpPr/>
            <p:nvPr/>
          </p:nvCxnSpPr>
          <p:spPr>
            <a:xfrm>
              <a:off x="1464945" y="5730240"/>
              <a:ext cx="320040" cy="0"/>
            </a:xfrm>
            <a:prstGeom prst="line">
              <a:avLst/>
            </a:prstGeom>
            <a:ln w="28575">
              <a:solidFill>
                <a:srgbClr val="FF9F1B"/>
              </a:solidFil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9372600" y="4807243"/>
            <a:ext cx="1805916" cy="736803"/>
            <a:chOff x="546100" y="5010443"/>
            <a:chExt cx="1805916" cy="736803"/>
          </a:xfrm>
        </p:grpSpPr>
        <p:grpSp>
          <p:nvGrpSpPr>
            <p:cNvPr id="40" name="组合 39"/>
            <p:cNvGrpSpPr/>
            <p:nvPr/>
          </p:nvGrpSpPr>
          <p:grpSpPr>
            <a:xfrm>
              <a:off x="546100" y="5010443"/>
              <a:ext cx="763351" cy="736803"/>
              <a:chOff x="1104900" y="5112043"/>
              <a:chExt cx="763351" cy="736803"/>
            </a:xfrm>
          </p:grpSpPr>
          <p:sp>
            <p:nvSpPr>
              <p:cNvPr id="44" name="矩形 43"/>
              <p:cNvSpPr/>
              <p:nvPr/>
            </p:nvSpPr>
            <p:spPr>
              <a:xfrm>
                <a:off x="1123357" y="5112043"/>
                <a:ext cx="720000" cy="720000"/>
              </a:xfrm>
              <a:prstGeom prst="rect">
                <a:avLst/>
              </a:prstGeom>
              <a:noFill/>
              <a:ln w="381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5" name="文本框 44"/>
              <p:cNvSpPr txBox="1"/>
              <p:nvPr/>
            </p:nvSpPr>
            <p:spPr>
              <a:xfrm>
                <a:off x="1104900" y="5140960"/>
                <a:ext cx="763351" cy="707886"/>
              </a:xfrm>
              <a:prstGeom prst="rect">
                <a:avLst/>
              </a:prstGeom>
              <a:noFill/>
            </p:spPr>
            <p:txBody>
              <a:bodyPr wrap="none" rtlCol="0">
                <a:spAutoFit/>
              </a:bodyPr>
              <a:lstStyle/>
              <a:p>
                <a:r>
                  <a:rPr lang="en-US" altLang="zh-CN" sz="4000" dirty="0">
                    <a:solidFill>
                      <a:srgbClr val="FF9F1B"/>
                    </a:solidFill>
                    <a:cs typeface="+mn-ea"/>
                    <a:sym typeface="+mn-lt"/>
                  </a:rPr>
                  <a:t>04</a:t>
                </a:r>
                <a:endParaRPr lang="zh-CN" altLang="en-US" sz="4000" dirty="0">
                  <a:solidFill>
                    <a:srgbClr val="FF9F1B"/>
                  </a:solidFill>
                  <a:cs typeface="+mn-ea"/>
                  <a:sym typeface="+mn-lt"/>
                </a:endParaRPr>
              </a:p>
            </p:txBody>
          </p:sp>
        </p:grpSp>
        <p:sp>
          <p:nvSpPr>
            <p:cNvPr id="41" name="文本框 40"/>
            <p:cNvSpPr txBox="1"/>
            <p:nvPr/>
          </p:nvSpPr>
          <p:spPr>
            <a:xfrm>
              <a:off x="1346613" y="5150217"/>
              <a:ext cx="1005403" cy="338554"/>
            </a:xfrm>
            <a:prstGeom prst="rect">
              <a:avLst/>
            </a:prstGeom>
            <a:noFill/>
          </p:spPr>
          <p:txBody>
            <a:bodyPr wrap="none" rtlCol="0">
              <a:spAutoFit/>
            </a:bodyPr>
            <a:lstStyle/>
            <a:p>
              <a:r>
                <a:rPr lang="zh-CN" altLang="en-US" sz="1600" b="1" dirty="0">
                  <a:solidFill>
                    <a:schemeClr val="tx1">
                      <a:lumMod val="65000"/>
                      <a:lumOff val="35000"/>
                    </a:schemeClr>
                  </a:solidFill>
                  <a:cs typeface="+mn-ea"/>
                  <a:sym typeface="+mn-lt"/>
                </a:rPr>
                <a:t>申请流程</a:t>
              </a:r>
            </a:p>
          </p:txBody>
        </p:sp>
        <p:cxnSp>
          <p:nvCxnSpPr>
            <p:cNvPr id="43" name="直接连接符 42"/>
            <p:cNvCxnSpPr/>
            <p:nvPr/>
          </p:nvCxnSpPr>
          <p:spPr>
            <a:xfrm>
              <a:off x="1499760" y="5730240"/>
              <a:ext cx="320040" cy="0"/>
            </a:xfrm>
            <a:prstGeom prst="line">
              <a:avLst/>
            </a:prstGeom>
            <a:ln w="28575">
              <a:solidFill>
                <a:srgbClr val="FF9F1B"/>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2" cstate="screen"/>
          <a:srcRect/>
          <a:stretch>
            <a:fillRect/>
          </a:stretch>
        </p:blipFill>
        <p:spPr>
          <a:xfrm>
            <a:off x="-1" y="0"/>
            <a:ext cx="6121401" cy="6908800"/>
          </a:xfrm>
          <a:prstGeom prst="rect">
            <a:avLst/>
          </a:prstGeom>
        </p:spPr>
      </p:pic>
      <p:sp>
        <p:nvSpPr>
          <p:cNvPr id="7" name="Rectangle 6"/>
          <p:cNvSpPr/>
          <p:nvPr/>
        </p:nvSpPr>
        <p:spPr>
          <a:xfrm>
            <a:off x="-116114" y="0"/>
            <a:ext cx="6237514" cy="6858000"/>
          </a:xfrm>
          <a:prstGeom prst="rect">
            <a:avLst/>
          </a:prstGeom>
          <a:solidFill>
            <a:schemeClr val="tx1">
              <a:lumMod val="85000"/>
              <a:lumOff val="1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27" name="Rectangle 26"/>
          <p:cNvSpPr/>
          <p:nvPr/>
        </p:nvSpPr>
        <p:spPr>
          <a:xfrm>
            <a:off x="2892610" y="1581347"/>
            <a:ext cx="3695307" cy="3695307"/>
          </a:xfrm>
          <a:prstGeom prst="rect">
            <a:avLst/>
          </a:prstGeom>
          <a:noFill/>
          <a:ln w="1016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28" name="TextBox 27"/>
          <p:cNvSpPr txBox="1"/>
          <p:nvPr/>
        </p:nvSpPr>
        <p:spPr>
          <a:xfrm>
            <a:off x="4802224" y="3768549"/>
            <a:ext cx="1343638"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dirty="0">
                <a:ln>
                  <a:noFill/>
                </a:ln>
                <a:solidFill>
                  <a:prstClr val="white"/>
                </a:solidFill>
                <a:effectLst/>
                <a:uLnTx/>
                <a:uFillTx/>
                <a:cs typeface="+mn-ea"/>
                <a:sym typeface="+mn-lt"/>
              </a:rPr>
              <a:t>01</a:t>
            </a:r>
          </a:p>
        </p:txBody>
      </p:sp>
      <p:cxnSp>
        <p:nvCxnSpPr>
          <p:cNvPr id="29" name="Straight Connector 28"/>
          <p:cNvCxnSpPr/>
          <p:nvPr/>
        </p:nvCxnSpPr>
        <p:spPr>
          <a:xfrm>
            <a:off x="5276859" y="3924379"/>
            <a:ext cx="564545" cy="0"/>
          </a:xfrm>
          <a:prstGeom prst="line">
            <a:avLst/>
          </a:prstGeom>
          <a:ln>
            <a:solidFill>
              <a:srgbClr val="FF9F1B"/>
            </a:solidFill>
          </a:ln>
        </p:spPr>
        <p:style>
          <a:lnRef idx="1">
            <a:schemeClr val="accent1"/>
          </a:lnRef>
          <a:fillRef idx="0">
            <a:schemeClr val="accent1"/>
          </a:fillRef>
          <a:effectRef idx="0">
            <a:schemeClr val="accent1"/>
          </a:effectRef>
          <a:fontRef idx="minor">
            <a:schemeClr val="tx1"/>
          </a:fontRef>
        </p:style>
      </p:cxnSp>
      <p:sp>
        <p:nvSpPr>
          <p:cNvPr id="31" name="Cross 30"/>
          <p:cNvSpPr/>
          <p:nvPr/>
        </p:nvSpPr>
        <p:spPr>
          <a:xfrm>
            <a:off x="1759241" y="1547479"/>
            <a:ext cx="622168" cy="622168"/>
          </a:xfrm>
          <a:prstGeom prst="plus">
            <a:avLst>
              <a:gd name="adj" fmla="val 36980"/>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2" name="矩形 1"/>
          <p:cNvSpPr/>
          <p:nvPr/>
        </p:nvSpPr>
        <p:spPr>
          <a:xfrm>
            <a:off x="5184807" y="3465513"/>
            <a:ext cx="926472" cy="400110"/>
          </a:xfrm>
          <a:prstGeom prst="rect">
            <a:avLst/>
          </a:prstGeom>
        </p:spPr>
        <p:txBody>
          <a:bodyPr wrap="none">
            <a:spAutoFit/>
          </a:bodyPr>
          <a:lstStyle/>
          <a:p>
            <a:pPr lvl="0"/>
            <a:r>
              <a:rPr lang="en-US" altLang="zh-CN" sz="2000" spc="300" dirty="0">
                <a:solidFill>
                  <a:schemeClr val="bg1"/>
                </a:solidFill>
                <a:cs typeface="+mn-ea"/>
                <a:sym typeface="+mn-lt"/>
              </a:rPr>
              <a:t>PART</a:t>
            </a:r>
            <a:endParaRPr lang="zh-CN" altLang="en-US" sz="2000" spc="300" dirty="0">
              <a:solidFill>
                <a:schemeClr val="bg1"/>
              </a:solidFill>
              <a:cs typeface="+mn-ea"/>
              <a:sym typeface="+mn-lt"/>
            </a:endParaRPr>
          </a:p>
        </p:txBody>
      </p:sp>
      <p:sp>
        <p:nvSpPr>
          <p:cNvPr id="14" name="矩形 13"/>
          <p:cNvSpPr/>
          <p:nvPr/>
        </p:nvSpPr>
        <p:spPr>
          <a:xfrm>
            <a:off x="6735410" y="4155195"/>
            <a:ext cx="5429692" cy="769441"/>
          </a:xfrm>
          <a:prstGeom prst="rect">
            <a:avLst/>
          </a:prstGeom>
        </p:spPr>
        <p:txBody>
          <a:bodyPr wrap="none">
            <a:spAutoFit/>
          </a:bodyPr>
          <a:lstStyle/>
          <a:p>
            <a:pPr lvl="0"/>
            <a:r>
              <a:rPr lang="zh-CN" altLang="en-US" sz="4400" b="1" cap="all" dirty="0">
                <a:solidFill>
                  <a:schemeClr val="tx1">
                    <a:lumMod val="50000"/>
                    <a:lumOff val="50000"/>
                  </a:schemeClr>
                </a:solidFill>
                <a:cs typeface="+mn-ea"/>
                <a:sym typeface="+mn-lt"/>
              </a:rPr>
              <a:t>疫情下海外留学政策 </a:t>
            </a:r>
          </a:p>
        </p:txBody>
      </p:sp>
      <p:sp>
        <p:nvSpPr>
          <p:cNvPr id="15" name="矩形 14"/>
          <p:cNvSpPr/>
          <p:nvPr/>
        </p:nvSpPr>
        <p:spPr>
          <a:xfrm>
            <a:off x="6752283" y="4932344"/>
            <a:ext cx="3570208" cy="461665"/>
          </a:xfrm>
          <a:prstGeom prst="rect">
            <a:avLst/>
          </a:prstGeom>
        </p:spPr>
        <p:txBody>
          <a:bodyPr wrap="none">
            <a:spAutoFit/>
          </a:bodyPr>
          <a:lstStyle/>
          <a:p>
            <a:pPr lvl="0"/>
            <a:r>
              <a:rPr lang="zh-CN" altLang="en-US" sz="2400" cap="all" dirty="0">
                <a:solidFill>
                  <a:schemeClr val="tx1">
                    <a:lumMod val="50000"/>
                    <a:lumOff val="50000"/>
                  </a:schemeClr>
                </a:solidFill>
                <a:cs typeface="+mn-ea"/>
                <a:sym typeface="+mn-lt"/>
              </a:rPr>
              <a:t>教育部留学服务中心政策</a:t>
            </a:r>
          </a:p>
        </p:txBody>
      </p:sp>
      <p:sp>
        <p:nvSpPr>
          <p:cNvPr id="34" name="Rectangle 26"/>
          <p:cNvSpPr/>
          <p:nvPr/>
        </p:nvSpPr>
        <p:spPr>
          <a:xfrm>
            <a:off x="10836460" y="-2304853"/>
            <a:ext cx="3695307" cy="3695307"/>
          </a:xfrm>
          <a:prstGeom prst="rect">
            <a:avLst/>
          </a:prstGeom>
          <a:noFill/>
          <a:ln w="381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pic>
        <p:nvPicPr>
          <p:cNvPr id="73" name="Shape 73"/>
          <p:cNvPicPr preferRelativeResize="0"/>
          <p:nvPr/>
        </p:nvPicPr>
        <p:blipFill>
          <a:blip r:embed="rId3" cstate="screen"/>
          <a:stretch>
            <a:fillRect/>
          </a:stretch>
        </p:blipFill>
        <p:spPr>
          <a:xfrm>
            <a:off x="4280259" y="0"/>
            <a:ext cx="3631483" cy="6858000"/>
          </a:xfrm>
          <a:prstGeom prst="rect">
            <a:avLst/>
          </a:prstGeom>
          <a:noFill/>
          <a:ln>
            <a:noFill/>
          </a:ln>
        </p:spPr>
      </p:pic>
      <p:sp>
        <p:nvSpPr>
          <p:cNvPr id="4" name="矩形 3"/>
          <p:cNvSpPr/>
          <p:nvPr/>
        </p:nvSpPr>
        <p:spPr>
          <a:xfrm>
            <a:off x="4280376" y="-102120"/>
            <a:ext cx="3636169" cy="7062355"/>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7" name="Shape 47"/>
          <p:cNvGrpSpPr/>
          <p:nvPr/>
        </p:nvGrpSpPr>
        <p:grpSpPr>
          <a:xfrm>
            <a:off x="1705418" y="1246080"/>
            <a:ext cx="653856" cy="391696"/>
            <a:chOff x="1775548" y="1990598"/>
            <a:chExt cx="621122" cy="372086"/>
          </a:xfrm>
        </p:grpSpPr>
        <p:sp>
          <p:nvSpPr>
            <p:cNvPr id="48" name="Shape 48"/>
            <p:cNvSpPr/>
            <p:nvPr/>
          </p:nvSpPr>
          <p:spPr>
            <a:xfrm>
              <a:off x="1775548" y="1990598"/>
              <a:ext cx="621122" cy="372086"/>
            </a:xfrm>
            <a:custGeom>
              <a:avLst/>
              <a:gdLst/>
              <a:ahLst/>
              <a:cxnLst/>
              <a:rect l="0" t="0" r="0" b="0"/>
              <a:pathLst>
                <a:path w="120000" h="120000" extrusionOk="0">
                  <a:moveTo>
                    <a:pt x="119871" y="119785"/>
                  </a:moveTo>
                  <a:lnTo>
                    <a:pt x="0" y="119785"/>
                  </a:lnTo>
                  <a:lnTo>
                    <a:pt x="0" y="0"/>
                  </a:lnTo>
                  <a:lnTo>
                    <a:pt x="119871" y="0"/>
                  </a:lnTo>
                  <a:lnTo>
                    <a:pt x="119871" y="119785"/>
                  </a:lnTo>
                </a:path>
              </a:pathLst>
            </a:custGeom>
            <a:noFill/>
            <a:ln w="34275" cap="flat" cmpd="sng">
              <a:solidFill>
                <a:srgbClr val="FF9F1B"/>
              </a:solidFill>
              <a:prstDash val="solid"/>
              <a:bevel/>
              <a:headEnd type="none" w="med" len="med"/>
              <a:tailEnd type="none" w="med" len="med"/>
            </a:ln>
          </p:spPr>
          <p:txBody>
            <a:bodyPr lIns="45713" tIns="22850" rIns="45713" bIns="22850" anchor="ctr" anchorCtr="0">
              <a:noAutofit/>
            </a:bodyPr>
            <a:lstStyle/>
            <a:p>
              <a:endParaRPr>
                <a:solidFill>
                  <a:schemeClr val="dk1"/>
                </a:solidFill>
                <a:latin typeface="Montserrat" panose="02000505000000020004"/>
                <a:ea typeface="Montserrat" panose="02000505000000020004"/>
                <a:cs typeface="Montserrat" panose="02000505000000020004"/>
                <a:sym typeface="Montserrat" panose="02000505000000020004"/>
              </a:endParaRPr>
            </a:p>
          </p:txBody>
        </p:sp>
        <p:sp>
          <p:nvSpPr>
            <p:cNvPr id="49" name="Shape 49"/>
            <p:cNvSpPr/>
            <p:nvPr/>
          </p:nvSpPr>
          <p:spPr>
            <a:xfrm>
              <a:off x="1775548" y="1990598"/>
              <a:ext cx="621122" cy="199228"/>
            </a:xfrm>
            <a:custGeom>
              <a:avLst/>
              <a:gdLst/>
              <a:ahLst/>
              <a:cxnLst/>
              <a:rect l="0" t="0" r="0" b="0"/>
              <a:pathLst>
                <a:path w="120000" h="120000" extrusionOk="0">
                  <a:moveTo>
                    <a:pt x="0" y="0"/>
                  </a:moveTo>
                  <a:lnTo>
                    <a:pt x="59486" y="119598"/>
                  </a:lnTo>
                  <a:lnTo>
                    <a:pt x="119871" y="0"/>
                  </a:lnTo>
                </a:path>
              </a:pathLst>
            </a:custGeom>
            <a:noFill/>
            <a:ln w="34275" cap="flat" cmpd="sng">
              <a:solidFill>
                <a:srgbClr val="FF9F1B"/>
              </a:solidFill>
              <a:prstDash val="solid"/>
              <a:round/>
              <a:headEnd type="none" w="med" len="med"/>
              <a:tailEnd type="none" w="med" len="med"/>
            </a:ln>
          </p:spPr>
          <p:txBody>
            <a:bodyPr lIns="45713" tIns="22850" rIns="45713" bIns="22850" anchor="t" anchorCtr="0">
              <a:noAutofit/>
            </a:bodyPr>
            <a:lstStyle/>
            <a:p>
              <a:endParaRPr>
                <a:solidFill>
                  <a:schemeClr val="dk1"/>
                </a:solidFill>
                <a:latin typeface="Montserrat" panose="02000505000000020004"/>
                <a:ea typeface="Montserrat" panose="02000505000000020004"/>
                <a:cs typeface="Montserrat" panose="02000505000000020004"/>
                <a:sym typeface="Montserrat" panose="02000505000000020004"/>
              </a:endParaRPr>
            </a:p>
          </p:txBody>
        </p:sp>
      </p:grpSp>
      <p:grpSp>
        <p:nvGrpSpPr>
          <p:cNvPr id="50" name="Shape 50"/>
          <p:cNvGrpSpPr/>
          <p:nvPr/>
        </p:nvGrpSpPr>
        <p:grpSpPr>
          <a:xfrm>
            <a:off x="9905465" y="1085899"/>
            <a:ext cx="527402" cy="675447"/>
            <a:chOff x="8218224" y="8245764"/>
            <a:chExt cx="500997" cy="641631"/>
          </a:xfrm>
        </p:grpSpPr>
        <p:cxnSp>
          <p:nvCxnSpPr>
            <p:cNvPr id="51" name="Shape 51"/>
            <p:cNvCxnSpPr/>
            <p:nvPr/>
          </p:nvCxnSpPr>
          <p:spPr>
            <a:xfrm>
              <a:off x="8218224" y="8245764"/>
              <a:ext cx="2929" cy="641631"/>
            </a:xfrm>
            <a:prstGeom prst="straightConnector1">
              <a:avLst/>
            </a:prstGeom>
            <a:noFill/>
            <a:ln w="34275" cap="flat" cmpd="sng">
              <a:solidFill>
                <a:srgbClr val="FF9F1B"/>
              </a:solidFill>
              <a:prstDash val="solid"/>
              <a:round/>
              <a:headEnd type="none" w="med" len="med"/>
              <a:tailEnd type="none" w="med" len="med"/>
            </a:ln>
          </p:spPr>
        </p:cxnSp>
        <p:sp>
          <p:nvSpPr>
            <p:cNvPr id="52" name="Shape 52"/>
            <p:cNvSpPr/>
            <p:nvPr/>
          </p:nvSpPr>
          <p:spPr>
            <a:xfrm>
              <a:off x="8411592" y="8310220"/>
              <a:ext cx="307629" cy="287123"/>
            </a:xfrm>
            <a:custGeom>
              <a:avLst/>
              <a:gdLst/>
              <a:ahLst/>
              <a:cxnLst/>
              <a:rect l="0" t="0" r="0" b="0"/>
              <a:pathLst>
                <a:path w="120000" h="120000" extrusionOk="0">
                  <a:moveTo>
                    <a:pt x="23017" y="0"/>
                  </a:moveTo>
                  <a:lnTo>
                    <a:pt x="0" y="20508"/>
                  </a:lnTo>
                  <a:lnTo>
                    <a:pt x="0" y="119722"/>
                  </a:lnTo>
                  <a:lnTo>
                    <a:pt x="119741" y="119722"/>
                  </a:lnTo>
                  <a:lnTo>
                    <a:pt x="96465" y="70115"/>
                  </a:lnTo>
                  <a:lnTo>
                    <a:pt x="119741" y="20508"/>
                  </a:lnTo>
                  <a:lnTo>
                    <a:pt x="0" y="20508"/>
                  </a:lnTo>
                </a:path>
              </a:pathLst>
            </a:custGeom>
            <a:noFill/>
            <a:ln w="34275" cap="flat" cmpd="sng">
              <a:solidFill>
                <a:srgbClr val="FF9F1B"/>
              </a:solidFill>
              <a:prstDash val="solid"/>
              <a:round/>
              <a:headEnd type="none" w="med" len="med"/>
              <a:tailEnd type="none" w="med" len="med"/>
            </a:ln>
          </p:spPr>
          <p:txBody>
            <a:bodyPr lIns="45713" tIns="22850" rIns="45713" bIns="22850" anchor="t" anchorCtr="0">
              <a:noAutofit/>
            </a:bodyPr>
            <a:lstStyle/>
            <a:p>
              <a:endParaRPr>
                <a:solidFill>
                  <a:schemeClr val="dk1"/>
                </a:solidFill>
                <a:latin typeface="Montserrat" panose="02000505000000020004"/>
                <a:ea typeface="Montserrat" panose="02000505000000020004"/>
                <a:cs typeface="Montserrat" panose="02000505000000020004"/>
                <a:sym typeface="Montserrat" panose="02000505000000020004"/>
              </a:endParaRPr>
            </a:p>
          </p:txBody>
        </p:sp>
        <p:sp>
          <p:nvSpPr>
            <p:cNvPr id="53" name="Shape 53"/>
            <p:cNvSpPr/>
            <p:nvPr/>
          </p:nvSpPr>
          <p:spPr>
            <a:xfrm>
              <a:off x="8218224" y="8310220"/>
              <a:ext cx="251964" cy="237317"/>
            </a:xfrm>
            <a:custGeom>
              <a:avLst/>
              <a:gdLst/>
              <a:ahLst/>
              <a:cxnLst/>
              <a:rect l="0" t="0" r="0" b="0"/>
              <a:pathLst>
                <a:path w="120000" h="120000" extrusionOk="0">
                  <a:moveTo>
                    <a:pt x="91653" y="119665"/>
                  </a:moveTo>
                  <a:lnTo>
                    <a:pt x="0" y="119665"/>
                  </a:lnTo>
                  <a:lnTo>
                    <a:pt x="0" y="0"/>
                  </a:lnTo>
                  <a:lnTo>
                    <a:pt x="119685" y="0"/>
                  </a:lnTo>
                  <a:lnTo>
                    <a:pt x="119685" y="24735"/>
                  </a:lnTo>
                </a:path>
              </a:pathLst>
            </a:custGeom>
            <a:noFill/>
            <a:ln w="34275" cap="flat" cmpd="sng">
              <a:solidFill>
                <a:srgbClr val="FF9F1B"/>
              </a:solidFill>
              <a:prstDash val="solid"/>
              <a:round/>
              <a:headEnd type="none" w="med" len="med"/>
              <a:tailEnd type="none" w="med" len="med"/>
            </a:ln>
          </p:spPr>
          <p:txBody>
            <a:bodyPr lIns="45713" tIns="22850" rIns="45713" bIns="22850" anchor="t" anchorCtr="0">
              <a:noAutofit/>
            </a:bodyPr>
            <a:lstStyle/>
            <a:p>
              <a:endParaRPr>
                <a:solidFill>
                  <a:schemeClr val="dk1"/>
                </a:solidFill>
                <a:latin typeface="Montserrat" panose="02000505000000020004"/>
                <a:ea typeface="Montserrat" panose="02000505000000020004"/>
                <a:cs typeface="Montserrat" panose="02000505000000020004"/>
                <a:sym typeface="Montserrat" panose="02000505000000020004"/>
              </a:endParaRPr>
            </a:p>
          </p:txBody>
        </p:sp>
      </p:grpSp>
      <p:grpSp>
        <p:nvGrpSpPr>
          <p:cNvPr id="54" name="Shape 54"/>
          <p:cNvGrpSpPr/>
          <p:nvPr/>
        </p:nvGrpSpPr>
        <p:grpSpPr>
          <a:xfrm>
            <a:off x="1699539" y="4107388"/>
            <a:ext cx="653856" cy="444131"/>
            <a:chOff x="6188912" y="23939881"/>
            <a:chExt cx="1307712" cy="888261"/>
          </a:xfrm>
        </p:grpSpPr>
        <p:sp>
          <p:nvSpPr>
            <p:cNvPr id="55" name="Shape 55"/>
            <p:cNvSpPr/>
            <p:nvPr/>
          </p:nvSpPr>
          <p:spPr>
            <a:xfrm>
              <a:off x="6188912" y="23939881"/>
              <a:ext cx="1307712" cy="888258"/>
            </a:xfrm>
            <a:custGeom>
              <a:avLst/>
              <a:gdLst/>
              <a:ahLst/>
              <a:cxnLst/>
              <a:rect l="0" t="0" r="0" b="0"/>
              <a:pathLst>
                <a:path w="120000" h="120000" extrusionOk="0">
                  <a:moveTo>
                    <a:pt x="87237" y="28113"/>
                  </a:moveTo>
                  <a:lnTo>
                    <a:pt x="71948" y="0"/>
                  </a:lnTo>
                  <a:lnTo>
                    <a:pt x="48822" y="0"/>
                  </a:lnTo>
                  <a:lnTo>
                    <a:pt x="33533" y="28113"/>
                  </a:lnTo>
                  <a:lnTo>
                    <a:pt x="0" y="28113"/>
                  </a:lnTo>
                  <a:lnTo>
                    <a:pt x="0" y="119811"/>
                  </a:lnTo>
                  <a:lnTo>
                    <a:pt x="119871" y="119811"/>
                  </a:lnTo>
                  <a:lnTo>
                    <a:pt x="119871" y="28113"/>
                  </a:lnTo>
                  <a:lnTo>
                    <a:pt x="87237" y="28113"/>
                  </a:lnTo>
                </a:path>
              </a:pathLst>
            </a:custGeom>
            <a:noFill/>
            <a:ln w="34275" cap="flat" cmpd="sng">
              <a:solidFill>
                <a:srgbClr val="FF9F1B"/>
              </a:solidFill>
              <a:prstDash val="solid"/>
              <a:bevel/>
              <a:headEnd type="none" w="med" len="med"/>
              <a:tailEnd type="none" w="med" len="med"/>
            </a:ln>
          </p:spPr>
          <p:txBody>
            <a:bodyPr lIns="45713" tIns="22850" rIns="45713" bIns="22850" anchor="ctr" anchorCtr="0">
              <a:noAutofit/>
            </a:bodyPr>
            <a:lstStyle/>
            <a:p>
              <a:endParaRPr>
                <a:solidFill>
                  <a:schemeClr val="dk1"/>
                </a:solidFill>
                <a:latin typeface="Montserrat" panose="02000505000000020004"/>
                <a:ea typeface="Montserrat" panose="02000505000000020004"/>
                <a:cs typeface="Montserrat" panose="02000505000000020004"/>
                <a:sym typeface="Montserrat" panose="02000505000000020004"/>
              </a:endParaRPr>
            </a:p>
          </p:txBody>
        </p:sp>
        <p:sp>
          <p:nvSpPr>
            <p:cNvPr id="56" name="Shape 56"/>
            <p:cNvSpPr/>
            <p:nvPr/>
          </p:nvSpPr>
          <p:spPr>
            <a:xfrm>
              <a:off x="6682390" y="24316160"/>
              <a:ext cx="333096" cy="345434"/>
            </a:xfrm>
            <a:custGeom>
              <a:avLst/>
              <a:gdLst/>
              <a:ahLst/>
              <a:cxnLst/>
              <a:rect l="0" t="0" r="0" b="0"/>
              <a:pathLst>
                <a:path w="120000" h="120000" extrusionOk="0">
                  <a:moveTo>
                    <a:pt x="119497" y="57813"/>
                  </a:moveTo>
                  <a:lnTo>
                    <a:pt x="119497" y="57813"/>
                  </a:lnTo>
                  <a:cubicBezTo>
                    <a:pt x="119497" y="29149"/>
                    <a:pt x="93389" y="0"/>
                    <a:pt x="59748" y="0"/>
                  </a:cubicBezTo>
                  <a:cubicBezTo>
                    <a:pt x="26108" y="0"/>
                    <a:pt x="0" y="29149"/>
                    <a:pt x="0" y="57813"/>
                  </a:cubicBezTo>
                  <a:cubicBezTo>
                    <a:pt x="0" y="90364"/>
                    <a:pt x="26108" y="119514"/>
                    <a:pt x="59748" y="119514"/>
                  </a:cubicBezTo>
                  <a:cubicBezTo>
                    <a:pt x="93389" y="119514"/>
                    <a:pt x="119497" y="90364"/>
                    <a:pt x="119497" y="57813"/>
                  </a:cubicBezTo>
                </a:path>
              </a:pathLst>
            </a:custGeom>
            <a:noFill/>
            <a:ln w="34275" cap="flat" cmpd="sng">
              <a:solidFill>
                <a:srgbClr val="FF9F1B"/>
              </a:solidFill>
              <a:prstDash val="solid"/>
              <a:round/>
              <a:headEnd type="none" w="med" len="med"/>
              <a:tailEnd type="none" w="med" len="med"/>
            </a:ln>
          </p:spPr>
          <p:txBody>
            <a:bodyPr lIns="45713" tIns="22850" rIns="45713" bIns="22850" anchor="ctr" anchorCtr="0">
              <a:noAutofit/>
            </a:bodyPr>
            <a:lstStyle/>
            <a:p>
              <a:endParaRPr>
                <a:solidFill>
                  <a:schemeClr val="dk1"/>
                </a:solidFill>
                <a:latin typeface="Montserrat" panose="02000505000000020004"/>
                <a:ea typeface="Montserrat" panose="02000505000000020004"/>
                <a:cs typeface="Montserrat" panose="02000505000000020004"/>
                <a:sym typeface="Montserrat" panose="02000505000000020004"/>
              </a:endParaRPr>
            </a:p>
          </p:txBody>
        </p:sp>
        <p:cxnSp>
          <p:nvCxnSpPr>
            <p:cNvPr id="57" name="Shape 57"/>
            <p:cNvCxnSpPr/>
            <p:nvPr/>
          </p:nvCxnSpPr>
          <p:spPr>
            <a:xfrm>
              <a:off x="6355458" y="24149610"/>
              <a:ext cx="6171" cy="678532"/>
            </a:xfrm>
            <a:prstGeom prst="straightConnector1">
              <a:avLst/>
            </a:prstGeom>
            <a:noFill/>
            <a:ln w="34275" cap="flat" cmpd="sng">
              <a:solidFill>
                <a:srgbClr val="FF9F1B"/>
              </a:solidFill>
              <a:prstDash val="solid"/>
              <a:round/>
              <a:headEnd type="none" w="med" len="med"/>
              <a:tailEnd type="none" w="med" len="med"/>
            </a:ln>
          </p:spPr>
        </p:cxnSp>
        <p:sp>
          <p:nvSpPr>
            <p:cNvPr id="58" name="Shape 58"/>
            <p:cNvSpPr/>
            <p:nvPr/>
          </p:nvSpPr>
          <p:spPr>
            <a:xfrm>
              <a:off x="7305400" y="24316160"/>
              <a:ext cx="6171" cy="6166"/>
            </a:xfrm>
            <a:custGeom>
              <a:avLst/>
              <a:gdLst/>
              <a:ahLst/>
              <a:cxnLst/>
              <a:rect l="0" t="0" r="0" b="0"/>
              <a:pathLst>
                <a:path w="120000" h="120000" extrusionOk="0">
                  <a:moveTo>
                    <a:pt x="0" y="0"/>
                  </a:moveTo>
                  <a:lnTo>
                    <a:pt x="0" y="0"/>
                  </a:lnTo>
                </a:path>
              </a:pathLst>
            </a:custGeom>
            <a:noFill/>
            <a:ln w="34275" cap="flat" cmpd="sng">
              <a:solidFill>
                <a:srgbClr val="FF9F1B"/>
              </a:solidFill>
              <a:prstDash val="solid"/>
              <a:round/>
              <a:headEnd type="none" w="med" len="med"/>
              <a:tailEnd type="none" w="med" len="med"/>
            </a:ln>
          </p:spPr>
          <p:txBody>
            <a:bodyPr lIns="45713" tIns="22850" rIns="45713" bIns="22850" anchor="ctr" anchorCtr="0">
              <a:noAutofit/>
            </a:bodyPr>
            <a:lstStyle/>
            <a:p>
              <a:endParaRPr>
                <a:solidFill>
                  <a:schemeClr val="dk1"/>
                </a:solidFill>
                <a:latin typeface="Montserrat" panose="02000505000000020004"/>
                <a:ea typeface="Montserrat" panose="02000505000000020004"/>
                <a:cs typeface="Montserrat" panose="02000505000000020004"/>
                <a:sym typeface="Montserrat" panose="02000505000000020004"/>
              </a:endParaRPr>
            </a:p>
          </p:txBody>
        </p:sp>
      </p:grpSp>
      <p:grpSp>
        <p:nvGrpSpPr>
          <p:cNvPr id="59" name="Shape 59"/>
          <p:cNvGrpSpPr/>
          <p:nvPr/>
        </p:nvGrpSpPr>
        <p:grpSpPr>
          <a:xfrm>
            <a:off x="9833536" y="4028738"/>
            <a:ext cx="641520" cy="601428"/>
            <a:chOff x="8168414" y="12118985"/>
            <a:chExt cx="609403" cy="571317"/>
          </a:xfrm>
        </p:grpSpPr>
        <p:cxnSp>
          <p:nvCxnSpPr>
            <p:cNvPr id="60" name="Shape 60"/>
            <p:cNvCxnSpPr/>
            <p:nvPr/>
          </p:nvCxnSpPr>
          <p:spPr>
            <a:xfrm>
              <a:off x="8511204" y="12414900"/>
              <a:ext cx="49806" cy="49806"/>
            </a:xfrm>
            <a:prstGeom prst="straightConnector1">
              <a:avLst/>
            </a:prstGeom>
            <a:noFill/>
            <a:ln w="34275" cap="flat" cmpd="sng">
              <a:solidFill>
                <a:srgbClr val="FF9F1B"/>
              </a:solidFill>
              <a:prstDash val="solid"/>
              <a:round/>
              <a:headEnd type="none" w="med" len="med"/>
              <a:tailEnd type="none" w="med" len="med"/>
            </a:ln>
          </p:spPr>
        </p:cxnSp>
        <p:sp>
          <p:nvSpPr>
            <p:cNvPr id="61" name="Shape 61"/>
            <p:cNvSpPr/>
            <p:nvPr/>
          </p:nvSpPr>
          <p:spPr>
            <a:xfrm>
              <a:off x="8528785" y="12435407"/>
              <a:ext cx="249033" cy="254894"/>
            </a:xfrm>
            <a:custGeom>
              <a:avLst/>
              <a:gdLst/>
              <a:ahLst/>
              <a:cxnLst/>
              <a:rect l="0" t="0" r="0" b="0"/>
              <a:pathLst>
                <a:path w="120000" h="120000" extrusionOk="0">
                  <a:moveTo>
                    <a:pt x="0" y="28272"/>
                  </a:moveTo>
                  <a:lnTo>
                    <a:pt x="28877" y="0"/>
                  </a:lnTo>
                  <a:lnTo>
                    <a:pt x="119679" y="91413"/>
                  </a:lnTo>
                  <a:lnTo>
                    <a:pt x="91122" y="119685"/>
                  </a:lnTo>
                  <a:lnTo>
                    <a:pt x="0" y="28272"/>
                  </a:lnTo>
                </a:path>
              </a:pathLst>
            </a:custGeom>
            <a:noFill/>
            <a:ln w="34275" cap="flat" cmpd="sng">
              <a:solidFill>
                <a:srgbClr val="FF9F1B"/>
              </a:solidFill>
              <a:prstDash val="solid"/>
              <a:bevel/>
              <a:headEnd type="none" w="med" len="med"/>
              <a:tailEnd type="none" w="med" len="med"/>
            </a:ln>
          </p:spPr>
          <p:txBody>
            <a:bodyPr lIns="45713" tIns="22850" rIns="45713" bIns="22850" anchor="ctr" anchorCtr="0">
              <a:noAutofit/>
            </a:bodyPr>
            <a:lstStyle/>
            <a:p>
              <a:endParaRPr>
                <a:solidFill>
                  <a:schemeClr val="dk1"/>
                </a:solidFill>
                <a:latin typeface="Montserrat" panose="02000505000000020004"/>
                <a:ea typeface="Montserrat" panose="02000505000000020004"/>
                <a:cs typeface="Montserrat" panose="02000505000000020004"/>
                <a:sym typeface="Montserrat" panose="02000505000000020004"/>
              </a:endParaRPr>
            </a:p>
          </p:txBody>
        </p:sp>
        <p:sp>
          <p:nvSpPr>
            <p:cNvPr id="62" name="Shape 62"/>
            <p:cNvSpPr/>
            <p:nvPr/>
          </p:nvSpPr>
          <p:spPr>
            <a:xfrm>
              <a:off x="8206503" y="12118985"/>
              <a:ext cx="123052" cy="120124"/>
            </a:xfrm>
            <a:custGeom>
              <a:avLst/>
              <a:gdLst/>
              <a:ahLst/>
              <a:cxnLst/>
              <a:rect l="0" t="0" r="0" b="0"/>
              <a:pathLst>
                <a:path w="120000" h="120000" extrusionOk="0">
                  <a:moveTo>
                    <a:pt x="62245" y="119333"/>
                  </a:moveTo>
                  <a:lnTo>
                    <a:pt x="119358" y="59333"/>
                  </a:lnTo>
                  <a:lnTo>
                    <a:pt x="23743" y="0"/>
                  </a:lnTo>
                  <a:lnTo>
                    <a:pt x="0" y="19333"/>
                  </a:lnTo>
                  <a:lnTo>
                    <a:pt x="62245" y="119333"/>
                  </a:lnTo>
                </a:path>
              </a:pathLst>
            </a:custGeom>
            <a:noFill/>
            <a:ln w="34275" cap="flat" cmpd="sng">
              <a:solidFill>
                <a:srgbClr val="FF9F1B"/>
              </a:solidFill>
              <a:prstDash val="solid"/>
              <a:bevel/>
              <a:headEnd type="none" w="med" len="med"/>
              <a:tailEnd type="none" w="med" len="med"/>
            </a:ln>
          </p:spPr>
          <p:txBody>
            <a:bodyPr lIns="45713" tIns="22850" rIns="45713" bIns="22850" anchor="ctr" anchorCtr="0">
              <a:noAutofit/>
            </a:bodyPr>
            <a:lstStyle/>
            <a:p>
              <a:endParaRPr>
                <a:solidFill>
                  <a:schemeClr val="dk1"/>
                </a:solidFill>
                <a:latin typeface="Montserrat" panose="02000505000000020004"/>
                <a:ea typeface="Montserrat" panose="02000505000000020004"/>
                <a:cs typeface="Montserrat" panose="02000505000000020004"/>
                <a:sym typeface="Montserrat" panose="02000505000000020004"/>
              </a:endParaRPr>
            </a:p>
          </p:txBody>
        </p:sp>
        <p:cxnSp>
          <p:nvCxnSpPr>
            <p:cNvPr id="63" name="Shape 63"/>
            <p:cNvCxnSpPr/>
            <p:nvPr/>
          </p:nvCxnSpPr>
          <p:spPr>
            <a:xfrm rot="10800000">
              <a:off x="8300258" y="12203951"/>
              <a:ext cx="134771" cy="134771"/>
            </a:xfrm>
            <a:prstGeom prst="straightConnector1">
              <a:avLst/>
            </a:prstGeom>
            <a:noFill/>
            <a:ln w="34275" cap="flat" cmpd="sng">
              <a:solidFill>
                <a:srgbClr val="FF9F1B"/>
              </a:solidFill>
              <a:prstDash val="solid"/>
              <a:round/>
              <a:headEnd type="none" w="med" len="med"/>
              <a:tailEnd type="none" w="med" len="med"/>
            </a:ln>
          </p:spPr>
        </p:cxnSp>
        <p:sp>
          <p:nvSpPr>
            <p:cNvPr id="64" name="Shape 64"/>
            <p:cNvSpPr/>
            <p:nvPr/>
          </p:nvSpPr>
          <p:spPr>
            <a:xfrm>
              <a:off x="8168414" y="12118986"/>
              <a:ext cx="562524" cy="559596"/>
            </a:xfrm>
            <a:custGeom>
              <a:avLst/>
              <a:gdLst/>
              <a:ahLst/>
              <a:cxnLst/>
              <a:rect l="0" t="0" r="0" b="0"/>
              <a:pathLst>
                <a:path w="120000" h="120000" extrusionOk="0">
                  <a:moveTo>
                    <a:pt x="119857" y="17914"/>
                  </a:moveTo>
                  <a:lnTo>
                    <a:pt x="119857" y="17914"/>
                  </a:lnTo>
                  <a:cubicBezTo>
                    <a:pt x="102816" y="26445"/>
                    <a:pt x="102816" y="26445"/>
                    <a:pt x="102816" y="26445"/>
                  </a:cubicBezTo>
                  <a:cubicBezTo>
                    <a:pt x="94295" y="16919"/>
                    <a:pt x="94295" y="16919"/>
                    <a:pt x="94295" y="16919"/>
                  </a:cubicBezTo>
                  <a:cubicBezTo>
                    <a:pt x="101822" y="0"/>
                    <a:pt x="101822" y="0"/>
                    <a:pt x="101822" y="0"/>
                  </a:cubicBezTo>
                  <a:lnTo>
                    <a:pt x="101822" y="0"/>
                  </a:lnTo>
                  <a:cubicBezTo>
                    <a:pt x="80520" y="0"/>
                    <a:pt x="75266" y="10521"/>
                    <a:pt x="75266" y="21184"/>
                  </a:cubicBezTo>
                  <a:cubicBezTo>
                    <a:pt x="75266" y="29715"/>
                    <a:pt x="75266" y="29715"/>
                    <a:pt x="75266" y="29715"/>
                  </a:cubicBezTo>
                  <a:cubicBezTo>
                    <a:pt x="3266" y="102938"/>
                    <a:pt x="3266" y="102938"/>
                    <a:pt x="3266" y="102938"/>
                  </a:cubicBezTo>
                  <a:cubicBezTo>
                    <a:pt x="0" y="115592"/>
                    <a:pt x="0" y="115592"/>
                    <a:pt x="0" y="115592"/>
                  </a:cubicBezTo>
                  <a:cubicBezTo>
                    <a:pt x="4260" y="119857"/>
                    <a:pt x="4260" y="119857"/>
                    <a:pt x="4260" y="119857"/>
                  </a:cubicBezTo>
                  <a:cubicBezTo>
                    <a:pt x="17041" y="116729"/>
                    <a:pt x="17041" y="116729"/>
                    <a:pt x="17041" y="116729"/>
                  </a:cubicBezTo>
                  <a:cubicBezTo>
                    <a:pt x="90177" y="44502"/>
                    <a:pt x="90177" y="44502"/>
                    <a:pt x="90177" y="44502"/>
                  </a:cubicBezTo>
                  <a:cubicBezTo>
                    <a:pt x="98556" y="44502"/>
                    <a:pt x="98556" y="44502"/>
                    <a:pt x="98556" y="44502"/>
                  </a:cubicBezTo>
                  <a:cubicBezTo>
                    <a:pt x="109207" y="44502"/>
                    <a:pt x="119857" y="39241"/>
                    <a:pt x="119857" y="17914"/>
                  </a:cubicBezTo>
                </a:path>
              </a:pathLst>
            </a:custGeom>
            <a:noFill/>
            <a:ln w="34275" cap="flat" cmpd="sng">
              <a:solidFill>
                <a:srgbClr val="FF9F1B"/>
              </a:solidFill>
              <a:prstDash val="solid"/>
              <a:round/>
              <a:headEnd type="none" w="med" len="med"/>
              <a:tailEnd type="none" w="med" len="med"/>
            </a:ln>
          </p:spPr>
          <p:txBody>
            <a:bodyPr lIns="45713" tIns="22850" rIns="45713" bIns="22850" anchor="ctr" anchorCtr="0">
              <a:noAutofit/>
            </a:bodyPr>
            <a:lstStyle/>
            <a:p>
              <a:endParaRPr>
                <a:solidFill>
                  <a:schemeClr val="dk1"/>
                </a:solidFill>
                <a:latin typeface="Montserrat" panose="02000505000000020004"/>
                <a:ea typeface="Montserrat" panose="02000505000000020004"/>
                <a:cs typeface="Montserrat" panose="02000505000000020004"/>
                <a:sym typeface="Montserrat" panose="02000505000000020004"/>
              </a:endParaRPr>
            </a:p>
          </p:txBody>
        </p:sp>
      </p:grpSp>
      <p:sp>
        <p:nvSpPr>
          <p:cNvPr id="66" name="Shape 66"/>
          <p:cNvSpPr txBox="1"/>
          <p:nvPr/>
        </p:nvSpPr>
        <p:spPr>
          <a:xfrm>
            <a:off x="862804" y="1936170"/>
            <a:ext cx="2606332" cy="1112803"/>
          </a:xfrm>
          <a:prstGeom prst="rect">
            <a:avLst/>
          </a:prstGeom>
          <a:noFill/>
          <a:ln>
            <a:noFill/>
          </a:ln>
        </p:spPr>
        <p:txBody>
          <a:bodyPr lIns="45713" tIns="22850" rIns="45713" bIns="22850" anchor="t" anchorCtr="0">
            <a:noAutofit/>
          </a:bodyPr>
          <a:lstStyle/>
          <a:p>
            <a:pPr algn="ctr">
              <a:buSzPct val="25000"/>
            </a:pPr>
            <a:r>
              <a:rPr lang="zh-CN" altLang="en-US" sz="1600" dirty="0">
                <a:solidFill>
                  <a:schemeClr val="dk1"/>
                </a:solidFill>
                <a:latin typeface="+mj-ea"/>
                <a:cs typeface="Montserrat" panose="02000505000000020004"/>
                <a:sym typeface="Montserrat" panose="02000505000000020004"/>
              </a:rPr>
              <a:t>教育部采取积极举措，应对疫情期间留学难</a:t>
            </a:r>
            <a:endParaRPr lang="en-US" altLang="zh-CN" sz="1600" dirty="0">
              <a:solidFill>
                <a:schemeClr val="dk1"/>
              </a:solidFill>
              <a:latin typeface="+mj-ea"/>
              <a:cs typeface="Montserrat" panose="02000505000000020004"/>
              <a:sym typeface="Montserrat" panose="02000505000000020004"/>
            </a:endParaRPr>
          </a:p>
        </p:txBody>
      </p:sp>
      <p:sp>
        <p:nvSpPr>
          <p:cNvPr id="68" name="Shape 68"/>
          <p:cNvSpPr txBox="1"/>
          <p:nvPr/>
        </p:nvSpPr>
        <p:spPr>
          <a:xfrm>
            <a:off x="8656877" y="1981094"/>
            <a:ext cx="3179191" cy="724309"/>
          </a:xfrm>
          <a:prstGeom prst="rect">
            <a:avLst/>
          </a:prstGeom>
          <a:noFill/>
          <a:ln>
            <a:noFill/>
          </a:ln>
        </p:spPr>
        <p:txBody>
          <a:bodyPr lIns="45713" tIns="22850" rIns="45713" bIns="22850" anchor="t" anchorCtr="0">
            <a:noAutofit/>
          </a:bodyPr>
          <a:lstStyle/>
          <a:p>
            <a:pPr lvl="0" algn="ctr">
              <a:buSzPct val="25000"/>
            </a:pPr>
            <a:r>
              <a:rPr lang="zh-CN" altLang="en-US" sz="1600" dirty="0">
                <a:solidFill>
                  <a:prstClr val="black"/>
                </a:solidFill>
                <a:cs typeface="Montserrat" panose="02000505000000020004"/>
                <a:sym typeface="Montserrat" panose="02000505000000020004"/>
              </a:rPr>
              <a:t>留学人员应克服各种不利因素的影响， 保质保量完成各项学业要求</a:t>
            </a:r>
            <a:endParaRPr lang="en-US" altLang="zh-CN" sz="1600" dirty="0">
              <a:solidFill>
                <a:prstClr val="black"/>
              </a:solidFill>
              <a:cs typeface="Montserrat" panose="02000505000000020004"/>
              <a:sym typeface="Montserrat" panose="02000505000000020004"/>
            </a:endParaRPr>
          </a:p>
        </p:txBody>
      </p:sp>
      <p:sp>
        <p:nvSpPr>
          <p:cNvPr id="70" name="Shape 70"/>
          <p:cNvSpPr txBox="1"/>
          <p:nvPr/>
        </p:nvSpPr>
        <p:spPr>
          <a:xfrm>
            <a:off x="659655" y="4994733"/>
            <a:ext cx="3406345" cy="1337407"/>
          </a:xfrm>
          <a:prstGeom prst="rect">
            <a:avLst/>
          </a:prstGeom>
          <a:noFill/>
          <a:ln>
            <a:noFill/>
          </a:ln>
        </p:spPr>
        <p:txBody>
          <a:bodyPr lIns="45713" tIns="22850" rIns="45713" bIns="22850" anchor="t" anchorCtr="0">
            <a:noAutofit/>
          </a:bodyPr>
          <a:lstStyle/>
          <a:p>
            <a:pPr>
              <a:buSzPct val="25000"/>
            </a:pPr>
            <a:r>
              <a:rPr lang="zh-CN" altLang="en-US" sz="1600" dirty="0">
                <a:solidFill>
                  <a:schemeClr val="dk1"/>
                </a:solidFill>
                <a:latin typeface="+mj-ea"/>
                <a:cs typeface="Montserrat" panose="02000505000000020004"/>
                <a:sym typeface="Montserrat" panose="02000505000000020004"/>
              </a:rPr>
              <a:t>留学人员无法按时返校二选择通过在线方式修读部分课程，以及因此导致的其境外停留时间不符合学制要求的情况，不作为影响其获得学位认证结果的因素。</a:t>
            </a:r>
            <a:endParaRPr lang="en-US" altLang="zh-CN" sz="1600" dirty="0">
              <a:solidFill>
                <a:schemeClr val="dk1"/>
              </a:solidFill>
              <a:latin typeface="+mj-ea"/>
              <a:cs typeface="Montserrat" panose="02000505000000020004"/>
              <a:sym typeface="Montserrat" panose="02000505000000020004"/>
            </a:endParaRPr>
          </a:p>
        </p:txBody>
      </p:sp>
      <p:sp>
        <p:nvSpPr>
          <p:cNvPr id="72" name="Shape 72"/>
          <p:cNvSpPr txBox="1"/>
          <p:nvPr/>
        </p:nvSpPr>
        <p:spPr>
          <a:xfrm>
            <a:off x="8543850" y="5073473"/>
            <a:ext cx="3353337" cy="724309"/>
          </a:xfrm>
          <a:prstGeom prst="rect">
            <a:avLst/>
          </a:prstGeom>
          <a:noFill/>
          <a:ln>
            <a:noFill/>
          </a:ln>
        </p:spPr>
        <p:txBody>
          <a:bodyPr lIns="45713" tIns="22850" rIns="45713" bIns="22850" anchor="t" anchorCtr="0">
            <a:noAutofit/>
          </a:bodyPr>
          <a:lstStyle/>
          <a:p>
            <a:pPr algn="ctr">
              <a:buSzPct val="25000"/>
            </a:pPr>
            <a:r>
              <a:rPr lang="zh-CN" altLang="en-US" sz="1600" dirty="0"/>
              <a:t>海外院校因疫情防控采取延长注册入学时间、开设在线课程、灵活安排毕业答辩等方式，可以理解和支持</a:t>
            </a:r>
          </a:p>
          <a:p>
            <a:pPr algn="ctr">
              <a:buSzPct val="25000"/>
            </a:pPr>
            <a:endParaRPr lang="en-US" altLang="zh-CN" sz="1600" dirty="0">
              <a:solidFill>
                <a:schemeClr val="dk1"/>
              </a:solidFill>
              <a:latin typeface="+mj-ea"/>
              <a:cs typeface="Montserrat" panose="02000505000000020004"/>
              <a:sym typeface="Montserrat" panose="02000505000000020004"/>
            </a:endParaRPr>
          </a:p>
          <a:p>
            <a:pPr algn="ctr">
              <a:buSzPct val="25000"/>
            </a:pPr>
            <a:endParaRPr lang="en-US" altLang="zh-CN" sz="1600" dirty="0">
              <a:solidFill>
                <a:schemeClr val="dk1"/>
              </a:solidFill>
              <a:latin typeface="+mj-ea"/>
              <a:cs typeface="Montserrat" panose="02000505000000020004"/>
              <a:sym typeface="Montserrat" panose="02000505000000020004"/>
            </a:endParaRPr>
          </a:p>
          <a:p>
            <a:pPr algn="ctr">
              <a:buSzPct val="25000"/>
            </a:pPr>
            <a:endParaRPr lang="en-US" altLang="zh-CN" sz="1600" dirty="0">
              <a:solidFill>
                <a:schemeClr val="dk1"/>
              </a:solidFill>
              <a:latin typeface="+mj-ea"/>
              <a:cs typeface="Montserrat" panose="02000505000000020004"/>
              <a:sym typeface="Montserrat" panose="02000505000000020004"/>
            </a:endParaRPr>
          </a:p>
          <a:p>
            <a:pPr algn="ctr">
              <a:buSzPct val="25000"/>
            </a:pPr>
            <a:endParaRPr lang="en-US" altLang="zh-CN" sz="1600" dirty="0">
              <a:solidFill>
                <a:schemeClr val="dk1"/>
              </a:solidFill>
              <a:latin typeface="+mj-ea"/>
              <a:cs typeface="Montserrat" panose="02000505000000020004"/>
              <a:sym typeface="Montserrat" panose="02000505000000020004"/>
            </a:endParaRPr>
          </a:p>
        </p:txBody>
      </p:sp>
      <p:grpSp>
        <p:nvGrpSpPr>
          <p:cNvPr id="3" name="组合 2"/>
          <p:cNvGrpSpPr/>
          <p:nvPr/>
        </p:nvGrpSpPr>
        <p:grpSpPr>
          <a:xfrm>
            <a:off x="5380373" y="0"/>
            <a:ext cx="1431255" cy="1205169"/>
            <a:chOff x="5380373" y="0"/>
            <a:chExt cx="1431255" cy="1205169"/>
          </a:xfrm>
        </p:grpSpPr>
        <p:cxnSp>
          <p:nvCxnSpPr>
            <p:cNvPr id="30" name="Straight Connector 30"/>
            <p:cNvCxnSpPr/>
            <p:nvPr/>
          </p:nvCxnSpPr>
          <p:spPr>
            <a:xfrm>
              <a:off x="5380373" y="1205169"/>
              <a:ext cx="1431255" cy="0"/>
            </a:xfrm>
            <a:prstGeom prst="line">
              <a:avLst/>
            </a:prstGeom>
            <a:ln>
              <a:solidFill>
                <a:srgbClr val="FF9F1B"/>
              </a:solidFill>
            </a:ln>
          </p:spPr>
          <p:style>
            <a:lnRef idx="1">
              <a:schemeClr val="accent1"/>
            </a:lnRef>
            <a:fillRef idx="0">
              <a:schemeClr val="accent1"/>
            </a:fillRef>
            <a:effectRef idx="0">
              <a:schemeClr val="accent1"/>
            </a:effectRef>
            <a:fontRef idx="minor">
              <a:schemeClr val="tx1"/>
            </a:fontRef>
          </p:style>
        </p:cxnSp>
        <p:sp>
          <p:nvSpPr>
            <p:cNvPr id="31" name="TextBox 6"/>
            <p:cNvSpPr txBox="1"/>
            <p:nvPr/>
          </p:nvSpPr>
          <p:spPr>
            <a:xfrm>
              <a:off x="6003634" y="569713"/>
              <a:ext cx="184731" cy="584775"/>
            </a:xfrm>
            <a:prstGeom prst="rect">
              <a:avLst/>
            </a:prstGeom>
            <a:noFill/>
          </p:spPr>
          <p:txBody>
            <a:bodyPr wrap="none" rtlCol="0">
              <a:spAutoFit/>
            </a:bodyPr>
            <a:lstStyle/>
            <a:p>
              <a:pPr lvl="0" algn="ctr"/>
              <a:endParaRPr lang="zh-CN" altLang="en-US" sz="3200" b="1" spc="600" dirty="0">
                <a:solidFill>
                  <a:schemeClr val="bg1"/>
                </a:solidFill>
                <a:cs typeface="+mn-ea"/>
                <a:sym typeface="+mn-lt"/>
              </a:endParaRPr>
            </a:p>
          </p:txBody>
        </p:sp>
        <p:sp>
          <p:nvSpPr>
            <p:cNvPr id="32" name="TextBox 7"/>
            <p:cNvSpPr txBox="1"/>
            <p:nvPr/>
          </p:nvSpPr>
          <p:spPr>
            <a:xfrm>
              <a:off x="6003635" y="379802"/>
              <a:ext cx="184730" cy="276999"/>
            </a:xfrm>
            <a:prstGeom prst="rect">
              <a:avLst/>
            </a:prstGeom>
            <a:noFill/>
          </p:spPr>
          <p:txBody>
            <a:bodyPr wrap="none" rtlCol="0">
              <a:spAutoFit/>
            </a:bodyPr>
            <a:lstStyle/>
            <a:p>
              <a:pPr lvl="0" algn="ctr"/>
              <a:endParaRPr lang="en-US" sz="1200" spc="600" dirty="0">
                <a:solidFill>
                  <a:schemeClr val="bg1"/>
                </a:solidFill>
                <a:cs typeface="+mn-ea"/>
                <a:sym typeface="+mn-lt"/>
              </a:endParaRPr>
            </a:p>
          </p:txBody>
        </p:sp>
        <p:sp>
          <p:nvSpPr>
            <p:cNvPr id="33" name="Triangle 10"/>
            <p:cNvSpPr/>
            <p:nvPr/>
          </p:nvSpPr>
          <p:spPr>
            <a:xfrm rot="10800000">
              <a:off x="5657693" y="0"/>
              <a:ext cx="876615" cy="291995"/>
            </a:xfrm>
            <a:prstGeom prst="triangle">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grpSp>
      <p:pic>
        <p:nvPicPr>
          <p:cNvPr id="5" name="图片 4"/>
          <p:cNvPicPr>
            <a:picLocks noChangeAspect="1"/>
          </p:cNvPicPr>
          <p:nvPr/>
        </p:nvPicPr>
        <p:blipFill>
          <a:blip r:embed="rId4"/>
          <a:stretch>
            <a:fillRect/>
          </a:stretch>
        </p:blipFill>
        <p:spPr>
          <a:xfrm>
            <a:off x="4286250" y="-90805"/>
            <a:ext cx="3630930" cy="2592070"/>
          </a:xfrm>
          <a:prstGeom prst="rect">
            <a:avLst/>
          </a:prstGeom>
        </p:spPr>
      </p:pic>
      <p:pic>
        <p:nvPicPr>
          <p:cNvPr id="7" name="图片 6"/>
          <p:cNvPicPr>
            <a:picLocks noChangeAspect="1"/>
          </p:cNvPicPr>
          <p:nvPr/>
        </p:nvPicPr>
        <p:blipFill>
          <a:blip r:embed="rId5"/>
          <a:stretch>
            <a:fillRect/>
          </a:stretch>
        </p:blipFill>
        <p:spPr>
          <a:xfrm>
            <a:off x="4614545" y="2501265"/>
            <a:ext cx="3096895" cy="44596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2" cstate="screen"/>
          <a:srcRect/>
          <a:stretch>
            <a:fillRect/>
          </a:stretch>
        </p:blipFill>
        <p:spPr>
          <a:xfrm>
            <a:off x="-111483" y="0"/>
            <a:ext cx="6207483" cy="6908800"/>
          </a:xfrm>
          <a:prstGeom prst="rect">
            <a:avLst/>
          </a:prstGeom>
        </p:spPr>
      </p:pic>
      <p:sp>
        <p:nvSpPr>
          <p:cNvPr id="7" name="Rectangle 6"/>
          <p:cNvSpPr/>
          <p:nvPr/>
        </p:nvSpPr>
        <p:spPr>
          <a:xfrm>
            <a:off x="-85727" y="0"/>
            <a:ext cx="6181725" cy="6858000"/>
          </a:xfrm>
          <a:prstGeom prst="rect">
            <a:avLst/>
          </a:prstGeom>
          <a:solidFill>
            <a:schemeClr val="tx1">
              <a:lumMod val="85000"/>
              <a:lumOff val="1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微软雅黑 Light" panose="020F0502020204030204"/>
              <a:ea typeface="微软雅黑 Light" panose="020F0502020204030204"/>
              <a:cs typeface="+mn-ea"/>
              <a:sym typeface="+mn-lt"/>
            </a:endParaRPr>
          </a:p>
        </p:txBody>
      </p:sp>
      <p:sp>
        <p:nvSpPr>
          <p:cNvPr id="27" name="Rectangle 26"/>
          <p:cNvSpPr/>
          <p:nvPr/>
        </p:nvSpPr>
        <p:spPr>
          <a:xfrm>
            <a:off x="2892610" y="1581347"/>
            <a:ext cx="3695307" cy="3695307"/>
          </a:xfrm>
          <a:prstGeom prst="rect">
            <a:avLst/>
          </a:prstGeom>
          <a:noFill/>
          <a:ln w="1016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微软雅黑 Light" panose="020F0502020204030204"/>
              <a:ea typeface="微软雅黑 Light" panose="020F0502020204030204"/>
              <a:cs typeface="+mn-ea"/>
              <a:sym typeface="+mn-lt"/>
            </a:endParaRPr>
          </a:p>
        </p:txBody>
      </p:sp>
      <p:sp>
        <p:nvSpPr>
          <p:cNvPr id="28" name="TextBox 27"/>
          <p:cNvSpPr txBox="1"/>
          <p:nvPr/>
        </p:nvSpPr>
        <p:spPr>
          <a:xfrm>
            <a:off x="4548224" y="3768549"/>
            <a:ext cx="1556836"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dirty="0">
                <a:ln>
                  <a:noFill/>
                </a:ln>
                <a:solidFill>
                  <a:prstClr val="white"/>
                </a:solidFill>
                <a:effectLst/>
                <a:uLnTx/>
                <a:uFillTx/>
                <a:latin typeface="微软雅黑 Light" panose="020F0502020204030204"/>
                <a:ea typeface="微软雅黑 Light" panose="020F0502020204030204"/>
                <a:cs typeface="+mn-ea"/>
                <a:sym typeface="+mn-lt"/>
              </a:rPr>
              <a:t>02</a:t>
            </a:r>
          </a:p>
        </p:txBody>
      </p:sp>
      <p:cxnSp>
        <p:nvCxnSpPr>
          <p:cNvPr id="29" name="Straight Connector 28"/>
          <p:cNvCxnSpPr/>
          <p:nvPr/>
        </p:nvCxnSpPr>
        <p:spPr>
          <a:xfrm>
            <a:off x="5213359" y="3924379"/>
            <a:ext cx="564545" cy="0"/>
          </a:xfrm>
          <a:prstGeom prst="line">
            <a:avLst/>
          </a:prstGeom>
          <a:ln>
            <a:solidFill>
              <a:srgbClr val="FF9F1B"/>
            </a:solidFill>
          </a:ln>
        </p:spPr>
        <p:style>
          <a:lnRef idx="1">
            <a:schemeClr val="accent1"/>
          </a:lnRef>
          <a:fillRef idx="0">
            <a:schemeClr val="accent1"/>
          </a:fillRef>
          <a:effectRef idx="0">
            <a:schemeClr val="accent1"/>
          </a:effectRef>
          <a:fontRef idx="minor">
            <a:schemeClr val="tx1"/>
          </a:fontRef>
        </p:style>
      </p:cxnSp>
      <p:sp>
        <p:nvSpPr>
          <p:cNvPr id="31" name="Cross 30"/>
          <p:cNvSpPr/>
          <p:nvPr/>
        </p:nvSpPr>
        <p:spPr>
          <a:xfrm>
            <a:off x="1759241" y="1547479"/>
            <a:ext cx="622168" cy="622168"/>
          </a:xfrm>
          <a:prstGeom prst="plus">
            <a:avLst>
              <a:gd name="adj" fmla="val 36980"/>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微软雅黑 Light" panose="020F0502020204030204"/>
              <a:ea typeface="微软雅黑 Light" panose="020F0502020204030204"/>
              <a:cs typeface="+mn-ea"/>
              <a:sym typeface="+mn-lt"/>
            </a:endParaRPr>
          </a:p>
        </p:txBody>
      </p:sp>
      <p:sp>
        <p:nvSpPr>
          <p:cNvPr id="2" name="矩形 1"/>
          <p:cNvSpPr/>
          <p:nvPr/>
        </p:nvSpPr>
        <p:spPr>
          <a:xfrm>
            <a:off x="5121307" y="3465513"/>
            <a:ext cx="92647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300" normalizeH="0" baseline="0" noProof="0" dirty="0">
                <a:ln>
                  <a:noFill/>
                </a:ln>
                <a:solidFill>
                  <a:prstClr val="white"/>
                </a:solidFill>
                <a:effectLst/>
                <a:uLnTx/>
                <a:uFillTx/>
                <a:latin typeface="微软雅黑 Light" panose="020F0502020204030204"/>
                <a:ea typeface="微软雅黑 Light" panose="020F0502020204030204"/>
                <a:cs typeface="+mn-ea"/>
                <a:sym typeface="+mn-lt"/>
              </a:rPr>
              <a:t>PART</a:t>
            </a:r>
            <a:endParaRPr kumimoji="0" lang="zh-CN" altLang="en-US" sz="2000" b="0" i="0" u="none" strike="noStrike" kern="1200" cap="none" spc="300" normalizeH="0" baseline="0" noProof="0" dirty="0">
              <a:ln>
                <a:noFill/>
              </a:ln>
              <a:solidFill>
                <a:prstClr val="white"/>
              </a:solidFill>
              <a:effectLst/>
              <a:uLnTx/>
              <a:uFillTx/>
              <a:latin typeface="微软雅黑 Light" panose="020F0502020204030204"/>
              <a:ea typeface="微软雅黑 Light" panose="020F0502020204030204"/>
              <a:cs typeface="+mn-ea"/>
              <a:sym typeface="+mn-lt"/>
            </a:endParaRPr>
          </a:p>
        </p:txBody>
      </p:sp>
      <p:sp>
        <p:nvSpPr>
          <p:cNvPr id="14" name="矩形 13"/>
          <p:cNvSpPr/>
          <p:nvPr/>
        </p:nvSpPr>
        <p:spPr>
          <a:xfrm>
            <a:off x="6735410" y="4155195"/>
            <a:ext cx="2441694" cy="769441"/>
          </a:xfrm>
          <a:prstGeom prst="rect">
            <a:avLst/>
          </a:prstGeom>
        </p:spPr>
        <p:txBody>
          <a:bodyPr wrap="none">
            <a:spAutoFit/>
          </a:bodyPr>
          <a:lstStyle/>
          <a:p>
            <a:pPr lvl="0"/>
            <a:r>
              <a:rPr lang="zh-CN" altLang="en-US" sz="4400" b="1" cap="all" dirty="0">
                <a:solidFill>
                  <a:prstClr val="black">
                    <a:lumMod val="50000"/>
                    <a:lumOff val="50000"/>
                  </a:prstClr>
                </a:solidFill>
                <a:cs typeface="+mn-ea"/>
                <a:sym typeface="+mn-lt"/>
              </a:rPr>
              <a:t>学校介绍</a:t>
            </a:r>
          </a:p>
        </p:txBody>
      </p:sp>
      <p:sp>
        <p:nvSpPr>
          <p:cNvPr id="15" name="矩形 14"/>
          <p:cNvSpPr/>
          <p:nvPr/>
        </p:nvSpPr>
        <p:spPr>
          <a:xfrm>
            <a:off x="6752283" y="4932344"/>
            <a:ext cx="2483372" cy="461665"/>
          </a:xfrm>
          <a:prstGeom prst="rect">
            <a:avLst/>
          </a:prstGeom>
        </p:spPr>
        <p:txBody>
          <a:bodyPr wrap="none">
            <a:spAutoFit/>
          </a:bodyPr>
          <a:lstStyle/>
          <a:p>
            <a:pPr lvl="0"/>
            <a:r>
              <a:rPr lang="en-US" altLang="zh-CN" sz="2400" cap="all" dirty="0">
                <a:solidFill>
                  <a:prstClr val="black">
                    <a:lumMod val="50000"/>
                    <a:lumOff val="50000"/>
                  </a:prstClr>
                </a:solidFill>
                <a:cs typeface="+mn-ea"/>
                <a:sym typeface="+mn-lt"/>
              </a:rPr>
              <a:t>Introduction</a:t>
            </a:r>
          </a:p>
        </p:txBody>
      </p:sp>
      <p:sp>
        <p:nvSpPr>
          <p:cNvPr id="34" name="Rectangle 26"/>
          <p:cNvSpPr/>
          <p:nvPr/>
        </p:nvSpPr>
        <p:spPr>
          <a:xfrm>
            <a:off x="10836460" y="-2304853"/>
            <a:ext cx="3695307" cy="3695307"/>
          </a:xfrm>
          <a:prstGeom prst="rect">
            <a:avLst/>
          </a:prstGeom>
          <a:noFill/>
          <a:ln w="38100">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微软雅黑 Light" panose="020F0502020204030204"/>
              <a:ea typeface="微软雅黑 Light" panose="020F0502020204030204"/>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screen"/>
          <a:srcRect/>
          <a:stretch>
            <a:fillRect/>
          </a:stretch>
        </p:blipFill>
        <p:spPr>
          <a:xfrm>
            <a:off x="29845" y="952278"/>
            <a:ext cx="10285915" cy="4946552"/>
          </a:xfrm>
          <a:prstGeom prst="rect">
            <a:avLst/>
          </a:prstGeom>
        </p:spPr>
      </p:pic>
      <p:sp>
        <p:nvSpPr>
          <p:cNvPr id="14" name="Freeform 13"/>
          <p:cNvSpPr/>
          <p:nvPr/>
        </p:nvSpPr>
        <p:spPr>
          <a:xfrm>
            <a:off x="6621145" y="952500"/>
            <a:ext cx="5575935" cy="4953000"/>
          </a:xfrm>
          <a:custGeom>
            <a:avLst/>
            <a:gdLst>
              <a:gd name="connsiteX0" fmla="*/ 0 w 4062953"/>
              <a:gd name="connsiteY0" fmla="*/ 0 h 4958499"/>
              <a:gd name="connsiteX1" fmla="*/ 4062953 w 4062953"/>
              <a:gd name="connsiteY1" fmla="*/ 0 h 4958499"/>
              <a:gd name="connsiteX2" fmla="*/ 4062953 w 4062953"/>
              <a:gd name="connsiteY2" fmla="*/ 4958499 h 4958499"/>
              <a:gd name="connsiteX3" fmla="*/ 0 w 4062953"/>
              <a:gd name="connsiteY3" fmla="*/ 4958499 h 4958499"/>
              <a:gd name="connsiteX4" fmla="*/ 0 w 4062953"/>
              <a:gd name="connsiteY4" fmla="*/ 923526 h 4958499"/>
              <a:gd name="connsiteX5" fmla="*/ 235669 w 4062953"/>
              <a:gd name="connsiteY5" fmla="*/ 699943 h 4958499"/>
              <a:gd name="connsiteX6" fmla="*/ 0 w 4062953"/>
              <a:gd name="connsiteY6" fmla="*/ 476360 h 495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2953" h="4958499">
                <a:moveTo>
                  <a:pt x="0" y="0"/>
                </a:moveTo>
                <a:lnTo>
                  <a:pt x="4062953" y="0"/>
                </a:lnTo>
                <a:lnTo>
                  <a:pt x="4062953" y="4958499"/>
                </a:lnTo>
                <a:lnTo>
                  <a:pt x="0" y="4958499"/>
                </a:lnTo>
                <a:lnTo>
                  <a:pt x="0" y="923526"/>
                </a:lnTo>
                <a:lnTo>
                  <a:pt x="235669" y="699943"/>
                </a:lnTo>
                <a:lnTo>
                  <a:pt x="0" y="47636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7" name="TextBox 13"/>
          <p:cNvSpPr txBox="1"/>
          <p:nvPr/>
        </p:nvSpPr>
        <p:spPr>
          <a:xfrm>
            <a:off x="7611745" y="2103755"/>
            <a:ext cx="3870325" cy="2676525"/>
          </a:xfrm>
          <a:prstGeom prst="rect">
            <a:avLst/>
          </a:prstGeom>
          <a:noFill/>
        </p:spPr>
        <p:txBody>
          <a:bodyPr wrap="square" rtlCol="0">
            <a:spAutoFit/>
          </a:bodyPr>
          <a:lstStyle/>
          <a:p>
            <a:r>
              <a:rPr lang="zh-CN" altLang="en-US" sz="2400" dirty="0">
                <a:solidFill>
                  <a:schemeClr val="bg1"/>
                </a:solidFill>
                <a:cs typeface="+mn-ea"/>
              </a:rPr>
              <a:t>      戈梅利国立大学是白俄罗斯共和国古老的大学之一，成立于</a:t>
            </a:r>
            <a:r>
              <a:rPr lang="en-US" altLang="zh-CN" sz="2400" dirty="0">
                <a:solidFill>
                  <a:schemeClr val="bg1"/>
                </a:solidFill>
                <a:cs typeface="+mn-ea"/>
              </a:rPr>
              <a:t>1930</a:t>
            </a:r>
            <a:r>
              <a:rPr lang="zh-CN" altLang="en-US" sz="2400" dirty="0">
                <a:solidFill>
                  <a:schemeClr val="bg1"/>
                </a:solidFill>
                <a:cs typeface="+mn-ea"/>
              </a:rPr>
              <a:t>年。该大学以其优质教育和研究潜力闻名，是白俄罗斯最著名的科学、学术和文化教育交流高校之一。</a:t>
            </a:r>
          </a:p>
        </p:txBody>
      </p:sp>
      <p:grpSp>
        <p:nvGrpSpPr>
          <p:cNvPr id="4" name="Group 4"/>
          <p:cNvGrpSpPr>
            <a:grpSpLocks noChangeAspect="1"/>
          </p:cNvGrpSpPr>
          <p:nvPr/>
        </p:nvGrpSpPr>
        <p:grpSpPr bwMode="auto">
          <a:xfrm>
            <a:off x="11740927" y="1170514"/>
            <a:ext cx="279084" cy="279960"/>
            <a:chOff x="6323" y="752"/>
            <a:chExt cx="637" cy="639"/>
          </a:xfrm>
          <a:solidFill>
            <a:srgbClr val="FF9F1B"/>
          </a:solidFill>
        </p:grpSpPr>
        <p:sp>
          <p:nvSpPr>
            <p:cNvPr id="6" name="Freeform 5"/>
            <p:cNvSpPr>
              <a:spLocks noEditPoints="1"/>
            </p:cNvSpPr>
            <p:nvPr/>
          </p:nvSpPr>
          <p:spPr bwMode="auto">
            <a:xfrm>
              <a:off x="6337" y="759"/>
              <a:ext cx="616" cy="618"/>
            </a:xfrm>
            <a:custGeom>
              <a:avLst/>
              <a:gdLst>
                <a:gd name="T0" fmla="*/ 86 w 2687"/>
                <a:gd name="T1" fmla="*/ 2697 h 2697"/>
                <a:gd name="T2" fmla="*/ 22 w 2687"/>
                <a:gd name="T3" fmla="*/ 2666 h 2697"/>
                <a:gd name="T4" fmla="*/ 6 w 2687"/>
                <a:gd name="T5" fmla="*/ 2598 h 2697"/>
                <a:gd name="T6" fmla="*/ 163 w 2687"/>
                <a:gd name="T7" fmla="*/ 1843 h 2697"/>
                <a:gd name="T8" fmla="*/ 208 w 2687"/>
                <a:gd name="T9" fmla="*/ 1760 h 2697"/>
                <a:gd name="T10" fmla="*/ 1905 w 2687"/>
                <a:gd name="T11" fmla="*/ 62 h 2697"/>
                <a:gd name="T12" fmla="*/ 2138 w 2687"/>
                <a:gd name="T13" fmla="*/ 62 h 2697"/>
                <a:gd name="T14" fmla="*/ 2639 w 2687"/>
                <a:gd name="T15" fmla="*/ 563 h 2697"/>
                <a:gd name="T16" fmla="*/ 2687 w 2687"/>
                <a:gd name="T17" fmla="*/ 679 h 2697"/>
                <a:gd name="T18" fmla="*/ 2639 w 2687"/>
                <a:gd name="T19" fmla="*/ 795 h 2697"/>
                <a:gd name="T20" fmla="*/ 941 w 2687"/>
                <a:gd name="T21" fmla="*/ 2493 h 2697"/>
                <a:gd name="T22" fmla="*/ 858 w 2687"/>
                <a:gd name="T23" fmla="*/ 2538 h 2697"/>
                <a:gd name="T24" fmla="*/ 103 w 2687"/>
                <a:gd name="T25" fmla="*/ 2695 h 2697"/>
                <a:gd name="T26" fmla="*/ 86 w 2687"/>
                <a:gd name="T27" fmla="*/ 2697 h 2697"/>
                <a:gd name="T28" fmla="*/ 2022 w 2687"/>
                <a:gd name="T29" fmla="*/ 119 h 2697"/>
                <a:gd name="T30" fmla="*/ 1980 w 2687"/>
                <a:gd name="T31" fmla="*/ 136 h 2697"/>
                <a:gd name="T32" fmla="*/ 282 w 2687"/>
                <a:gd name="T33" fmla="*/ 1834 h 2697"/>
                <a:gd name="T34" fmla="*/ 265 w 2687"/>
                <a:gd name="T35" fmla="*/ 1864 h 2697"/>
                <a:gd name="T36" fmla="*/ 115 w 2687"/>
                <a:gd name="T37" fmla="*/ 2585 h 2697"/>
                <a:gd name="T38" fmla="*/ 836 w 2687"/>
                <a:gd name="T39" fmla="*/ 2435 h 2697"/>
                <a:gd name="T40" fmla="*/ 866 w 2687"/>
                <a:gd name="T41" fmla="*/ 2419 h 2697"/>
                <a:gd name="T42" fmla="*/ 2565 w 2687"/>
                <a:gd name="T43" fmla="*/ 721 h 2697"/>
                <a:gd name="T44" fmla="*/ 2582 w 2687"/>
                <a:gd name="T45" fmla="*/ 679 h 2697"/>
                <a:gd name="T46" fmla="*/ 2565 w 2687"/>
                <a:gd name="T47" fmla="*/ 637 h 2697"/>
                <a:gd name="T48" fmla="*/ 2064 w 2687"/>
                <a:gd name="T49" fmla="*/ 136 h 2697"/>
                <a:gd name="T50" fmla="*/ 2022 w 2687"/>
                <a:gd name="T51" fmla="*/ 119 h 2697"/>
                <a:gd name="T52" fmla="*/ 2022 w 2687"/>
                <a:gd name="T53" fmla="*/ 119 h 2697"/>
                <a:gd name="T54" fmla="*/ 2022 w 2687"/>
                <a:gd name="T55" fmla="*/ 119 h 2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87" h="2697">
                  <a:moveTo>
                    <a:pt x="86" y="2697"/>
                  </a:moveTo>
                  <a:cubicBezTo>
                    <a:pt x="61" y="2697"/>
                    <a:pt x="38" y="2686"/>
                    <a:pt x="22" y="2666"/>
                  </a:cubicBezTo>
                  <a:cubicBezTo>
                    <a:pt x="7" y="2647"/>
                    <a:pt x="0" y="2622"/>
                    <a:pt x="6" y="2598"/>
                  </a:cubicBezTo>
                  <a:cubicBezTo>
                    <a:pt x="163" y="1843"/>
                    <a:pt x="163" y="1843"/>
                    <a:pt x="163" y="1843"/>
                  </a:cubicBezTo>
                  <a:cubicBezTo>
                    <a:pt x="169" y="1811"/>
                    <a:pt x="185" y="1783"/>
                    <a:pt x="208" y="1760"/>
                  </a:cubicBezTo>
                  <a:cubicBezTo>
                    <a:pt x="1905" y="62"/>
                    <a:pt x="1905" y="62"/>
                    <a:pt x="1905" y="62"/>
                  </a:cubicBezTo>
                  <a:cubicBezTo>
                    <a:pt x="1968" y="0"/>
                    <a:pt x="2076" y="0"/>
                    <a:pt x="2138" y="62"/>
                  </a:cubicBezTo>
                  <a:cubicBezTo>
                    <a:pt x="2639" y="563"/>
                    <a:pt x="2639" y="563"/>
                    <a:pt x="2639" y="563"/>
                  </a:cubicBezTo>
                  <a:cubicBezTo>
                    <a:pt x="2670" y="594"/>
                    <a:pt x="2687" y="635"/>
                    <a:pt x="2687" y="679"/>
                  </a:cubicBezTo>
                  <a:cubicBezTo>
                    <a:pt x="2687" y="723"/>
                    <a:pt x="2670" y="764"/>
                    <a:pt x="2639" y="795"/>
                  </a:cubicBezTo>
                  <a:cubicBezTo>
                    <a:pt x="941" y="2493"/>
                    <a:pt x="941" y="2493"/>
                    <a:pt x="941" y="2493"/>
                  </a:cubicBezTo>
                  <a:cubicBezTo>
                    <a:pt x="918" y="2516"/>
                    <a:pt x="889" y="2531"/>
                    <a:pt x="858" y="2538"/>
                  </a:cubicBezTo>
                  <a:cubicBezTo>
                    <a:pt x="103" y="2695"/>
                    <a:pt x="103" y="2695"/>
                    <a:pt x="103" y="2695"/>
                  </a:cubicBezTo>
                  <a:cubicBezTo>
                    <a:pt x="97" y="2696"/>
                    <a:pt x="91" y="2697"/>
                    <a:pt x="86" y="2697"/>
                  </a:cubicBezTo>
                  <a:close/>
                  <a:moveTo>
                    <a:pt x="2022" y="119"/>
                  </a:moveTo>
                  <a:cubicBezTo>
                    <a:pt x="2006" y="119"/>
                    <a:pt x="1991" y="125"/>
                    <a:pt x="1980" y="136"/>
                  </a:cubicBezTo>
                  <a:cubicBezTo>
                    <a:pt x="282" y="1834"/>
                    <a:pt x="282" y="1834"/>
                    <a:pt x="282" y="1834"/>
                  </a:cubicBezTo>
                  <a:cubicBezTo>
                    <a:pt x="273" y="1843"/>
                    <a:pt x="268" y="1853"/>
                    <a:pt x="265" y="1864"/>
                  </a:cubicBezTo>
                  <a:cubicBezTo>
                    <a:pt x="115" y="2585"/>
                    <a:pt x="115" y="2585"/>
                    <a:pt x="115" y="2585"/>
                  </a:cubicBezTo>
                  <a:cubicBezTo>
                    <a:pt x="836" y="2435"/>
                    <a:pt x="836" y="2435"/>
                    <a:pt x="836" y="2435"/>
                  </a:cubicBezTo>
                  <a:cubicBezTo>
                    <a:pt x="848" y="2433"/>
                    <a:pt x="858" y="2427"/>
                    <a:pt x="866" y="2419"/>
                  </a:cubicBezTo>
                  <a:cubicBezTo>
                    <a:pt x="2565" y="721"/>
                    <a:pt x="2565" y="721"/>
                    <a:pt x="2565" y="721"/>
                  </a:cubicBezTo>
                  <a:cubicBezTo>
                    <a:pt x="2576" y="709"/>
                    <a:pt x="2582" y="694"/>
                    <a:pt x="2582" y="679"/>
                  </a:cubicBezTo>
                  <a:cubicBezTo>
                    <a:pt x="2582" y="663"/>
                    <a:pt x="2576" y="648"/>
                    <a:pt x="2565" y="637"/>
                  </a:cubicBezTo>
                  <a:cubicBezTo>
                    <a:pt x="2064" y="136"/>
                    <a:pt x="2064" y="136"/>
                    <a:pt x="2064" y="136"/>
                  </a:cubicBezTo>
                  <a:cubicBezTo>
                    <a:pt x="2052" y="125"/>
                    <a:pt x="2038" y="119"/>
                    <a:pt x="2022" y="119"/>
                  </a:cubicBezTo>
                  <a:close/>
                  <a:moveTo>
                    <a:pt x="2022" y="119"/>
                  </a:moveTo>
                  <a:cubicBezTo>
                    <a:pt x="2022" y="119"/>
                    <a:pt x="2022" y="119"/>
                    <a:pt x="2022" y="11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8" name="Freeform 6"/>
            <p:cNvSpPr>
              <a:spLocks noEditPoints="1"/>
            </p:cNvSpPr>
            <p:nvPr/>
          </p:nvSpPr>
          <p:spPr bwMode="auto">
            <a:xfrm>
              <a:off x="6323" y="752"/>
              <a:ext cx="637" cy="639"/>
            </a:xfrm>
            <a:custGeom>
              <a:avLst/>
              <a:gdLst>
                <a:gd name="T0" fmla="*/ 2414 w 2776"/>
                <a:gd name="T1" fmla="*/ 1087 h 2789"/>
                <a:gd name="T2" fmla="*/ 2377 w 2776"/>
                <a:gd name="T3" fmla="*/ 1071 h 2789"/>
                <a:gd name="T4" fmla="*/ 1718 w 2776"/>
                <a:gd name="T5" fmla="*/ 412 h 2789"/>
                <a:gd name="T6" fmla="*/ 1718 w 2776"/>
                <a:gd name="T7" fmla="*/ 338 h 2789"/>
                <a:gd name="T8" fmla="*/ 1793 w 2776"/>
                <a:gd name="T9" fmla="*/ 338 h 2789"/>
                <a:gd name="T10" fmla="*/ 2452 w 2776"/>
                <a:gd name="T11" fmla="*/ 997 h 2789"/>
                <a:gd name="T12" fmla="*/ 2452 w 2776"/>
                <a:gd name="T13" fmla="*/ 1071 h 2789"/>
                <a:gd name="T14" fmla="*/ 2414 w 2776"/>
                <a:gd name="T15" fmla="*/ 1087 h 2789"/>
                <a:gd name="T16" fmla="*/ 2133 w 2776"/>
                <a:gd name="T17" fmla="*/ 2789 h 2789"/>
                <a:gd name="T18" fmla="*/ 2022 w 2776"/>
                <a:gd name="T19" fmla="*/ 2743 h 2789"/>
                <a:gd name="T20" fmla="*/ 1366 w 2776"/>
                <a:gd name="T21" fmla="*/ 2087 h 2789"/>
                <a:gd name="T22" fmla="*/ 1366 w 2776"/>
                <a:gd name="T23" fmla="*/ 2013 h 2789"/>
                <a:gd name="T24" fmla="*/ 1440 w 2776"/>
                <a:gd name="T25" fmla="*/ 2013 h 2789"/>
                <a:gd name="T26" fmla="*/ 2096 w 2776"/>
                <a:gd name="T27" fmla="*/ 2669 h 2789"/>
                <a:gd name="T28" fmla="*/ 2171 w 2776"/>
                <a:gd name="T29" fmla="*/ 2669 h 2789"/>
                <a:gd name="T30" fmla="*/ 2656 w 2776"/>
                <a:gd name="T31" fmla="*/ 2184 h 2789"/>
                <a:gd name="T32" fmla="*/ 2671 w 2776"/>
                <a:gd name="T33" fmla="*/ 2147 h 2789"/>
                <a:gd name="T34" fmla="*/ 2656 w 2776"/>
                <a:gd name="T35" fmla="*/ 2110 h 2789"/>
                <a:gd name="T36" fmla="*/ 2003 w 2776"/>
                <a:gd name="T37" fmla="*/ 1457 h 2789"/>
                <a:gd name="T38" fmla="*/ 2003 w 2776"/>
                <a:gd name="T39" fmla="*/ 1382 h 2789"/>
                <a:gd name="T40" fmla="*/ 2077 w 2776"/>
                <a:gd name="T41" fmla="*/ 1382 h 2789"/>
                <a:gd name="T42" fmla="*/ 2730 w 2776"/>
                <a:gd name="T43" fmla="*/ 2035 h 2789"/>
                <a:gd name="T44" fmla="*/ 2776 w 2776"/>
                <a:gd name="T45" fmla="*/ 2147 h 2789"/>
                <a:gd name="T46" fmla="*/ 2730 w 2776"/>
                <a:gd name="T47" fmla="*/ 2258 h 2789"/>
                <a:gd name="T48" fmla="*/ 2245 w 2776"/>
                <a:gd name="T49" fmla="*/ 2744 h 2789"/>
                <a:gd name="T50" fmla="*/ 2133 w 2776"/>
                <a:gd name="T51" fmla="*/ 2789 h 2789"/>
                <a:gd name="T52" fmla="*/ 738 w 2776"/>
                <a:gd name="T53" fmla="*/ 1438 h 2789"/>
                <a:gd name="T54" fmla="*/ 701 w 2776"/>
                <a:gd name="T55" fmla="*/ 1422 h 2789"/>
                <a:gd name="T56" fmla="*/ 46 w 2776"/>
                <a:gd name="T57" fmla="*/ 768 h 2789"/>
                <a:gd name="T58" fmla="*/ 0 w 2776"/>
                <a:gd name="T59" fmla="*/ 656 h 2789"/>
                <a:gd name="T60" fmla="*/ 46 w 2776"/>
                <a:gd name="T61" fmla="*/ 545 h 2789"/>
                <a:gd name="T62" fmla="*/ 532 w 2776"/>
                <a:gd name="T63" fmla="*/ 59 h 2789"/>
                <a:gd name="T64" fmla="*/ 754 w 2776"/>
                <a:gd name="T65" fmla="*/ 59 h 2789"/>
                <a:gd name="T66" fmla="*/ 1411 w 2776"/>
                <a:gd name="T67" fmla="*/ 716 h 2789"/>
                <a:gd name="T68" fmla="*/ 1411 w 2776"/>
                <a:gd name="T69" fmla="*/ 790 h 2789"/>
                <a:gd name="T70" fmla="*/ 1337 w 2776"/>
                <a:gd name="T71" fmla="*/ 790 h 2789"/>
                <a:gd name="T72" fmla="*/ 680 w 2776"/>
                <a:gd name="T73" fmla="*/ 134 h 2789"/>
                <a:gd name="T74" fmla="*/ 606 w 2776"/>
                <a:gd name="T75" fmla="*/ 134 h 2789"/>
                <a:gd name="T76" fmla="*/ 120 w 2776"/>
                <a:gd name="T77" fmla="*/ 619 h 2789"/>
                <a:gd name="T78" fmla="*/ 120 w 2776"/>
                <a:gd name="T79" fmla="*/ 693 h 2789"/>
                <a:gd name="T80" fmla="*/ 775 w 2776"/>
                <a:gd name="T81" fmla="*/ 1348 h 2789"/>
                <a:gd name="T82" fmla="*/ 775 w 2776"/>
                <a:gd name="T83" fmla="*/ 1423 h 2789"/>
                <a:gd name="T84" fmla="*/ 738 w 2776"/>
                <a:gd name="T85" fmla="*/ 1438 h 2789"/>
                <a:gd name="T86" fmla="*/ 738 w 2776"/>
                <a:gd name="T87" fmla="*/ 1438 h 2789"/>
                <a:gd name="T88" fmla="*/ 738 w 2776"/>
                <a:gd name="T89" fmla="*/ 1438 h 2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76" h="2789">
                  <a:moveTo>
                    <a:pt x="2414" y="1087"/>
                  </a:moveTo>
                  <a:cubicBezTo>
                    <a:pt x="2401" y="1087"/>
                    <a:pt x="2388" y="1082"/>
                    <a:pt x="2377" y="1071"/>
                  </a:cubicBezTo>
                  <a:cubicBezTo>
                    <a:pt x="1718" y="412"/>
                    <a:pt x="1718" y="412"/>
                    <a:pt x="1718" y="412"/>
                  </a:cubicBezTo>
                  <a:cubicBezTo>
                    <a:pt x="1698" y="392"/>
                    <a:pt x="1698" y="359"/>
                    <a:pt x="1718" y="338"/>
                  </a:cubicBezTo>
                  <a:cubicBezTo>
                    <a:pt x="1739" y="318"/>
                    <a:pt x="1772" y="318"/>
                    <a:pt x="1793" y="338"/>
                  </a:cubicBezTo>
                  <a:cubicBezTo>
                    <a:pt x="2452" y="997"/>
                    <a:pt x="2452" y="997"/>
                    <a:pt x="2452" y="997"/>
                  </a:cubicBezTo>
                  <a:cubicBezTo>
                    <a:pt x="2472" y="1018"/>
                    <a:pt x="2472" y="1051"/>
                    <a:pt x="2452" y="1071"/>
                  </a:cubicBezTo>
                  <a:cubicBezTo>
                    <a:pt x="2441" y="1082"/>
                    <a:pt x="2428" y="1087"/>
                    <a:pt x="2414" y="1087"/>
                  </a:cubicBezTo>
                  <a:close/>
                  <a:moveTo>
                    <a:pt x="2133" y="2789"/>
                  </a:moveTo>
                  <a:cubicBezTo>
                    <a:pt x="2093" y="2789"/>
                    <a:pt x="2053" y="2774"/>
                    <a:pt x="2022" y="2743"/>
                  </a:cubicBezTo>
                  <a:cubicBezTo>
                    <a:pt x="1366" y="2087"/>
                    <a:pt x="1366" y="2087"/>
                    <a:pt x="1366" y="2087"/>
                  </a:cubicBezTo>
                  <a:cubicBezTo>
                    <a:pt x="1345" y="2066"/>
                    <a:pt x="1345" y="2033"/>
                    <a:pt x="1366" y="2013"/>
                  </a:cubicBezTo>
                  <a:cubicBezTo>
                    <a:pt x="1386" y="1992"/>
                    <a:pt x="1420" y="1992"/>
                    <a:pt x="1440" y="2013"/>
                  </a:cubicBezTo>
                  <a:cubicBezTo>
                    <a:pt x="2096" y="2669"/>
                    <a:pt x="2096" y="2669"/>
                    <a:pt x="2096" y="2669"/>
                  </a:cubicBezTo>
                  <a:cubicBezTo>
                    <a:pt x="2117" y="2690"/>
                    <a:pt x="2150" y="2690"/>
                    <a:pt x="2171" y="2669"/>
                  </a:cubicBezTo>
                  <a:cubicBezTo>
                    <a:pt x="2656" y="2184"/>
                    <a:pt x="2656" y="2184"/>
                    <a:pt x="2656" y="2184"/>
                  </a:cubicBezTo>
                  <a:cubicBezTo>
                    <a:pt x="2666" y="2174"/>
                    <a:pt x="2671" y="2161"/>
                    <a:pt x="2671" y="2147"/>
                  </a:cubicBezTo>
                  <a:cubicBezTo>
                    <a:pt x="2671" y="2133"/>
                    <a:pt x="2666" y="2120"/>
                    <a:pt x="2656" y="2110"/>
                  </a:cubicBezTo>
                  <a:cubicBezTo>
                    <a:pt x="2003" y="1457"/>
                    <a:pt x="2003" y="1457"/>
                    <a:pt x="2003" y="1457"/>
                  </a:cubicBezTo>
                  <a:cubicBezTo>
                    <a:pt x="1982" y="1436"/>
                    <a:pt x="1982" y="1403"/>
                    <a:pt x="2003" y="1382"/>
                  </a:cubicBezTo>
                  <a:cubicBezTo>
                    <a:pt x="2023" y="1362"/>
                    <a:pt x="2057" y="1362"/>
                    <a:pt x="2077" y="1382"/>
                  </a:cubicBezTo>
                  <a:cubicBezTo>
                    <a:pt x="2730" y="2035"/>
                    <a:pt x="2730" y="2035"/>
                    <a:pt x="2730" y="2035"/>
                  </a:cubicBezTo>
                  <a:cubicBezTo>
                    <a:pt x="2760" y="2065"/>
                    <a:pt x="2776" y="2105"/>
                    <a:pt x="2776" y="2147"/>
                  </a:cubicBezTo>
                  <a:cubicBezTo>
                    <a:pt x="2776" y="2189"/>
                    <a:pt x="2760" y="2228"/>
                    <a:pt x="2730" y="2258"/>
                  </a:cubicBezTo>
                  <a:cubicBezTo>
                    <a:pt x="2245" y="2744"/>
                    <a:pt x="2245" y="2744"/>
                    <a:pt x="2245" y="2744"/>
                  </a:cubicBezTo>
                  <a:cubicBezTo>
                    <a:pt x="2214" y="2774"/>
                    <a:pt x="2174" y="2789"/>
                    <a:pt x="2133" y="2789"/>
                  </a:cubicBezTo>
                  <a:close/>
                  <a:moveTo>
                    <a:pt x="738" y="1438"/>
                  </a:moveTo>
                  <a:cubicBezTo>
                    <a:pt x="725" y="1438"/>
                    <a:pt x="711" y="1433"/>
                    <a:pt x="701" y="1422"/>
                  </a:cubicBezTo>
                  <a:cubicBezTo>
                    <a:pt x="46" y="768"/>
                    <a:pt x="46" y="768"/>
                    <a:pt x="46" y="768"/>
                  </a:cubicBezTo>
                  <a:cubicBezTo>
                    <a:pt x="16" y="738"/>
                    <a:pt x="0" y="698"/>
                    <a:pt x="0" y="656"/>
                  </a:cubicBezTo>
                  <a:cubicBezTo>
                    <a:pt x="0" y="614"/>
                    <a:pt x="16" y="575"/>
                    <a:pt x="46" y="545"/>
                  </a:cubicBezTo>
                  <a:cubicBezTo>
                    <a:pt x="532" y="59"/>
                    <a:pt x="532" y="59"/>
                    <a:pt x="532" y="59"/>
                  </a:cubicBezTo>
                  <a:cubicBezTo>
                    <a:pt x="591" y="0"/>
                    <a:pt x="695" y="0"/>
                    <a:pt x="754" y="59"/>
                  </a:cubicBezTo>
                  <a:cubicBezTo>
                    <a:pt x="1411" y="716"/>
                    <a:pt x="1411" y="716"/>
                    <a:pt x="1411" y="716"/>
                  </a:cubicBezTo>
                  <a:cubicBezTo>
                    <a:pt x="1431" y="737"/>
                    <a:pt x="1431" y="770"/>
                    <a:pt x="1411" y="790"/>
                  </a:cubicBezTo>
                  <a:cubicBezTo>
                    <a:pt x="1390" y="811"/>
                    <a:pt x="1357" y="811"/>
                    <a:pt x="1337" y="790"/>
                  </a:cubicBezTo>
                  <a:cubicBezTo>
                    <a:pt x="680" y="134"/>
                    <a:pt x="680" y="134"/>
                    <a:pt x="680" y="134"/>
                  </a:cubicBezTo>
                  <a:cubicBezTo>
                    <a:pt x="660" y="114"/>
                    <a:pt x="626" y="114"/>
                    <a:pt x="606" y="134"/>
                  </a:cubicBezTo>
                  <a:cubicBezTo>
                    <a:pt x="120" y="619"/>
                    <a:pt x="120" y="619"/>
                    <a:pt x="120" y="619"/>
                  </a:cubicBezTo>
                  <a:cubicBezTo>
                    <a:pt x="100" y="640"/>
                    <a:pt x="100" y="673"/>
                    <a:pt x="120" y="693"/>
                  </a:cubicBezTo>
                  <a:cubicBezTo>
                    <a:pt x="775" y="1348"/>
                    <a:pt x="775" y="1348"/>
                    <a:pt x="775" y="1348"/>
                  </a:cubicBezTo>
                  <a:cubicBezTo>
                    <a:pt x="796" y="1369"/>
                    <a:pt x="796" y="1402"/>
                    <a:pt x="775" y="1423"/>
                  </a:cubicBezTo>
                  <a:cubicBezTo>
                    <a:pt x="765" y="1433"/>
                    <a:pt x="752" y="1438"/>
                    <a:pt x="738" y="1438"/>
                  </a:cubicBezTo>
                  <a:close/>
                  <a:moveTo>
                    <a:pt x="738" y="1438"/>
                  </a:moveTo>
                  <a:cubicBezTo>
                    <a:pt x="738" y="1438"/>
                    <a:pt x="738" y="1438"/>
                    <a:pt x="738" y="143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9" name="Freeform 7"/>
            <p:cNvSpPr>
              <a:spLocks noEditPoints="1"/>
            </p:cNvSpPr>
            <p:nvPr/>
          </p:nvSpPr>
          <p:spPr bwMode="auto">
            <a:xfrm>
              <a:off x="6382" y="888"/>
              <a:ext cx="377" cy="376"/>
            </a:xfrm>
            <a:custGeom>
              <a:avLst/>
              <a:gdLst>
                <a:gd name="T0" fmla="*/ 57 w 1646"/>
                <a:gd name="T1" fmla="*/ 420 h 1641"/>
                <a:gd name="T2" fmla="*/ 20 w 1646"/>
                <a:gd name="T3" fmla="*/ 405 h 1641"/>
                <a:gd name="T4" fmla="*/ 20 w 1646"/>
                <a:gd name="T5" fmla="*/ 330 h 1641"/>
                <a:gd name="T6" fmla="*/ 330 w 1646"/>
                <a:gd name="T7" fmla="*/ 20 h 1641"/>
                <a:gd name="T8" fmla="*/ 404 w 1646"/>
                <a:gd name="T9" fmla="*/ 20 h 1641"/>
                <a:gd name="T10" fmla="*/ 404 w 1646"/>
                <a:gd name="T11" fmla="*/ 95 h 1641"/>
                <a:gd name="T12" fmla="*/ 94 w 1646"/>
                <a:gd name="T13" fmla="*/ 405 h 1641"/>
                <a:gd name="T14" fmla="*/ 57 w 1646"/>
                <a:gd name="T15" fmla="*/ 420 h 1641"/>
                <a:gd name="T16" fmla="*/ 363 w 1646"/>
                <a:gd name="T17" fmla="*/ 725 h 1641"/>
                <a:gd name="T18" fmla="*/ 326 w 1646"/>
                <a:gd name="T19" fmla="*/ 710 h 1641"/>
                <a:gd name="T20" fmla="*/ 326 w 1646"/>
                <a:gd name="T21" fmla="*/ 636 h 1641"/>
                <a:gd name="T22" fmla="*/ 636 w 1646"/>
                <a:gd name="T23" fmla="*/ 326 h 1641"/>
                <a:gd name="T24" fmla="*/ 710 w 1646"/>
                <a:gd name="T25" fmla="*/ 326 h 1641"/>
                <a:gd name="T26" fmla="*/ 710 w 1646"/>
                <a:gd name="T27" fmla="*/ 400 h 1641"/>
                <a:gd name="T28" fmla="*/ 400 w 1646"/>
                <a:gd name="T29" fmla="*/ 710 h 1641"/>
                <a:gd name="T30" fmla="*/ 363 w 1646"/>
                <a:gd name="T31" fmla="*/ 725 h 1641"/>
                <a:gd name="T32" fmla="*/ 1279 w 1646"/>
                <a:gd name="T33" fmla="*/ 1641 h 1641"/>
                <a:gd name="T34" fmla="*/ 1242 w 1646"/>
                <a:gd name="T35" fmla="*/ 1626 h 1641"/>
                <a:gd name="T36" fmla="*/ 1242 w 1646"/>
                <a:gd name="T37" fmla="*/ 1552 h 1641"/>
                <a:gd name="T38" fmla="*/ 1552 w 1646"/>
                <a:gd name="T39" fmla="*/ 1241 h 1641"/>
                <a:gd name="T40" fmla="*/ 1626 w 1646"/>
                <a:gd name="T41" fmla="*/ 1241 h 1641"/>
                <a:gd name="T42" fmla="*/ 1626 w 1646"/>
                <a:gd name="T43" fmla="*/ 1316 h 1641"/>
                <a:gd name="T44" fmla="*/ 1316 w 1646"/>
                <a:gd name="T45" fmla="*/ 1626 h 1641"/>
                <a:gd name="T46" fmla="*/ 1279 w 1646"/>
                <a:gd name="T47" fmla="*/ 1641 h 1641"/>
                <a:gd name="T48" fmla="*/ 1279 w 1646"/>
                <a:gd name="T49" fmla="*/ 1641 h 1641"/>
                <a:gd name="T50" fmla="*/ 1279 w 1646"/>
                <a:gd name="T51" fmla="*/ 1641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46" h="1641">
                  <a:moveTo>
                    <a:pt x="57" y="420"/>
                  </a:moveTo>
                  <a:cubicBezTo>
                    <a:pt x="44" y="420"/>
                    <a:pt x="30" y="415"/>
                    <a:pt x="20" y="405"/>
                  </a:cubicBezTo>
                  <a:cubicBezTo>
                    <a:pt x="0" y="384"/>
                    <a:pt x="0" y="351"/>
                    <a:pt x="20" y="330"/>
                  </a:cubicBezTo>
                  <a:cubicBezTo>
                    <a:pt x="330" y="20"/>
                    <a:pt x="330" y="20"/>
                    <a:pt x="330" y="20"/>
                  </a:cubicBezTo>
                  <a:cubicBezTo>
                    <a:pt x="351" y="0"/>
                    <a:pt x="384" y="0"/>
                    <a:pt x="404" y="20"/>
                  </a:cubicBezTo>
                  <a:cubicBezTo>
                    <a:pt x="425" y="41"/>
                    <a:pt x="425" y="74"/>
                    <a:pt x="404" y="95"/>
                  </a:cubicBezTo>
                  <a:cubicBezTo>
                    <a:pt x="94" y="405"/>
                    <a:pt x="94" y="405"/>
                    <a:pt x="94" y="405"/>
                  </a:cubicBezTo>
                  <a:cubicBezTo>
                    <a:pt x="84" y="415"/>
                    <a:pt x="71" y="420"/>
                    <a:pt x="57" y="420"/>
                  </a:cubicBezTo>
                  <a:close/>
                  <a:moveTo>
                    <a:pt x="363" y="725"/>
                  </a:moveTo>
                  <a:cubicBezTo>
                    <a:pt x="349" y="725"/>
                    <a:pt x="336" y="720"/>
                    <a:pt x="326" y="710"/>
                  </a:cubicBezTo>
                  <a:cubicBezTo>
                    <a:pt x="305" y="689"/>
                    <a:pt x="305" y="656"/>
                    <a:pt x="326" y="636"/>
                  </a:cubicBezTo>
                  <a:cubicBezTo>
                    <a:pt x="636" y="326"/>
                    <a:pt x="636" y="326"/>
                    <a:pt x="636" y="326"/>
                  </a:cubicBezTo>
                  <a:cubicBezTo>
                    <a:pt x="656" y="305"/>
                    <a:pt x="690" y="305"/>
                    <a:pt x="710" y="326"/>
                  </a:cubicBezTo>
                  <a:cubicBezTo>
                    <a:pt x="731" y="346"/>
                    <a:pt x="731" y="379"/>
                    <a:pt x="710" y="400"/>
                  </a:cubicBezTo>
                  <a:cubicBezTo>
                    <a:pt x="400" y="710"/>
                    <a:pt x="400" y="710"/>
                    <a:pt x="400" y="710"/>
                  </a:cubicBezTo>
                  <a:cubicBezTo>
                    <a:pt x="389" y="720"/>
                    <a:pt x="376" y="725"/>
                    <a:pt x="363" y="725"/>
                  </a:cubicBezTo>
                  <a:close/>
                  <a:moveTo>
                    <a:pt x="1279" y="1641"/>
                  </a:moveTo>
                  <a:cubicBezTo>
                    <a:pt x="1265" y="1641"/>
                    <a:pt x="1252" y="1636"/>
                    <a:pt x="1242" y="1626"/>
                  </a:cubicBezTo>
                  <a:cubicBezTo>
                    <a:pt x="1221" y="1605"/>
                    <a:pt x="1221" y="1572"/>
                    <a:pt x="1242" y="1552"/>
                  </a:cubicBezTo>
                  <a:cubicBezTo>
                    <a:pt x="1552" y="1241"/>
                    <a:pt x="1552" y="1241"/>
                    <a:pt x="1552" y="1241"/>
                  </a:cubicBezTo>
                  <a:cubicBezTo>
                    <a:pt x="1572" y="1221"/>
                    <a:pt x="1605" y="1221"/>
                    <a:pt x="1626" y="1241"/>
                  </a:cubicBezTo>
                  <a:cubicBezTo>
                    <a:pt x="1646" y="1262"/>
                    <a:pt x="1646" y="1295"/>
                    <a:pt x="1626" y="1316"/>
                  </a:cubicBezTo>
                  <a:cubicBezTo>
                    <a:pt x="1316" y="1626"/>
                    <a:pt x="1316" y="1626"/>
                    <a:pt x="1316" y="1626"/>
                  </a:cubicBezTo>
                  <a:cubicBezTo>
                    <a:pt x="1306" y="1636"/>
                    <a:pt x="1292" y="1641"/>
                    <a:pt x="1279" y="1641"/>
                  </a:cubicBezTo>
                  <a:close/>
                  <a:moveTo>
                    <a:pt x="1279" y="1641"/>
                  </a:moveTo>
                  <a:cubicBezTo>
                    <a:pt x="1279" y="1641"/>
                    <a:pt x="1279" y="1641"/>
                    <a:pt x="1279" y="164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10" name="Freeform 8"/>
            <p:cNvSpPr>
              <a:spLocks noEditPoints="1"/>
            </p:cNvSpPr>
            <p:nvPr/>
          </p:nvSpPr>
          <p:spPr bwMode="auto">
            <a:xfrm>
              <a:off x="6732" y="1238"/>
              <a:ext cx="97" cy="96"/>
            </a:xfrm>
            <a:custGeom>
              <a:avLst/>
              <a:gdLst>
                <a:gd name="T0" fmla="*/ 58 w 425"/>
                <a:gd name="T1" fmla="*/ 420 h 420"/>
                <a:gd name="T2" fmla="*/ 21 w 425"/>
                <a:gd name="T3" fmla="*/ 404 h 420"/>
                <a:gd name="T4" fmla="*/ 21 w 425"/>
                <a:gd name="T5" fmla="*/ 330 h 420"/>
                <a:gd name="T6" fmla="*/ 331 w 425"/>
                <a:gd name="T7" fmla="*/ 20 h 420"/>
                <a:gd name="T8" fmla="*/ 405 w 425"/>
                <a:gd name="T9" fmla="*/ 20 h 420"/>
                <a:gd name="T10" fmla="*/ 405 w 425"/>
                <a:gd name="T11" fmla="*/ 94 h 420"/>
                <a:gd name="T12" fmla="*/ 95 w 425"/>
                <a:gd name="T13" fmla="*/ 404 h 420"/>
                <a:gd name="T14" fmla="*/ 58 w 425"/>
                <a:gd name="T15" fmla="*/ 420 h 420"/>
                <a:gd name="T16" fmla="*/ 58 w 425"/>
                <a:gd name="T17" fmla="*/ 420 h 420"/>
                <a:gd name="T18" fmla="*/ 58 w 425"/>
                <a:gd name="T19" fmla="*/ 42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420">
                  <a:moveTo>
                    <a:pt x="58" y="420"/>
                  </a:moveTo>
                  <a:cubicBezTo>
                    <a:pt x="45" y="420"/>
                    <a:pt x="31" y="415"/>
                    <a:pt x="21" y="404"/>
                  </a:cubicBezTo>
                  <a:cubicBezTo>
                    <a:pt x="0" y="384"/>
                    <a:pt x="0" y="351"/>
                    <a:pt x="21" y="330"/>
                  </a:cubicBezTo>
                  <a:cubicBezTo>
                    <a:pt x="331" y="20"/>
                    <a:pt x="331" y="20"/>
                    <a:pt x="331" y="20"/>
                  </a:cubicBezTo>
                  <a:cubicBezTo>
                    <a:pt x="351" y="0"/>
                    <a:pt x="384" y="0"/>
                    <a:pt x="405" y="20"/>
                  </a:cubicBezTo>
                  <a:cubicBezTo>
                    <a:pt x="425" y="41"/>
                    <a:pt x="425" y="74"/>
                    <a:pt x="405" y="94"/>
                  </a:cubicBezTo>
                  <a:cubicBezTo>
                    <a:pt x="95" y="404"/>
                    <a:pt x="95" y="404"/>
                    <a:pt x="95" y="404"/>
                  </a:cubicBezTo>
                  <a:cubicBezTo>
                    <a:pt x="85" y="415"/>
                    <a:pt x="71" y="420"/>
                    <a:pt x="58" y="420"/>
                  </a:cubicBezTo>
                  <a:close/>
                  <a:moveTo>
                    <a:pt x="58" y="420"/>
                  </a:moveTo>
                  <a:cubicBezTo>
                    <a:pt x="58" y="420"/>
                    <a:pt x="58" y="420"/>
                    <a:pt x="58" y="42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grpSp>
      <p:cxnSp>
        <p:nvCxnSpPr>
          <p:cNvPr id="17" name="Straight Connector 30"/>
          <p:cNvCxnSpPr/>
          <p:nvPr/>
        </p:nvCxnSpPr>
        <p:spPr>
          <a:xfrm>
            <a:off x="7462315" y="1404608"/>
            <a:ext cx="1431255" cy="0"/>
          </a:xfrm>
          <a:prstGeom prst="line">
            <a:avLst/>
          </a:prstGeom>
          <a:ln>
            <a:solidFill>
              <a:srgbClr val="FF9F1B"/>
            </a:solidFill>
          </a:ln>
        </p:spPr>
        <p:style>
          <a:lnRef idx="1">
            <a:schemeClr val="accent1"/>
          </a:lnRef>
          <a:fillRef idx="0">
            <a:schemeClr val="accent1"/>
          </a:fillRef>
          <a:effectRef idx="0">
            <a:schemeClr val="accent1"/>
          </a:effectRef>
          <a:fontRef idx="minor">
            <a:schemeClr val="tx1"/>
          </a:fontRef>
        </p:style>
      </p:cxnSp>
      <p:cxnSp>
        <p:nvCxnSpPr>
          <p:cNvPr id="16" name="Straight Connector 30"/>
          <p:cNvCxnSpPr/>
          <p:nvPr/>
        </p:nvCxnSpPr>
        <p:spPr>
          <a:xfrm>
            <a:off x="10657205" y="5384800"/>
            <a:ext cx="1263015" cy="5715"/>
          </a:xfrm>
          <a:prstGeom prst="line">
            <a:avLst/>
          </a:prstGeom>
          <a:ln>
            <a:solidFill>
              <a:srgbClr val="FF9F1B"/>
            </a:solidFill>
          </a:ln>
        </p:spPr>
        <p:style>
          <a:lnRef idx="1">
            <a:schemeClr val="accent1"/>
          </a:lnRef>
          <a:fillRef idx="0">
            <a:schemeClr val="accent1"/>
          </a:fillRef>
          <a:effectRef idx="0">
            <a:schemeClr val="accent1"/>
          </a:effectRef>
          <a:fontRef idx="minor">
            <a:schemeClr val="tx1"/>
          </a:fontRef>
        </p:style>
      </p:cxnSp>
      <p:pic>
        <p:nvPicPr>
          <p:cNvPr id="139" name="image2.jpeg" descr="image2.jpeg"/>
          <p:cNvPicPr>
            <a:picLocks noChangeAspect="1"/>
          </p:cNvPicPr>
          <p:nvPr/>
        </p:nvPicPr>
        <p:blipFill>
          <a:blip r:embed="rId3"/>
          <a:stretch>
            <a:fillRect/>
          </a:stretch>
        </p:blipFill>
        <p:spPr>
          <a:xfrm>
            <a:off x="29845" y="952500"/>
            <a:ext cx="6589395" cy="1196975"/>
          </a:xfrm>
          <a:prstGeom prst="rect">
            <a:avLst/>
          </a:prstGeom>
          <a:ln w="12700">
            <a:miter lim="400000"/>
            <a:headEnd/>
            <a:tailEnd/>
          </a:ln>
        </p:spPr>
      </p:pic>
      <p:sp>
        <p:nvSpPr>
          <p:cNvPr id="141" name="GSU是中国教育部海外学历认证大学…"/>
          <p:cNvSpPr txBox="1"/>
          <p:nvPr/>
        </p:nvSpPr>
        <p:spPr>
          <a:xfrm>
            <a:off x="29845" y="2149475"/>
            <a:ext cx="6591300" cy="1107440"/>
          </a:xfrm>
          <a:prstGeom prst="rect">
            <a:avLst/>
          </a:prstGeom>
          <a:solidFill>
            <a:srgbClr val="FEA946"/>
          </a:solidFill>
          <a:ln>
            <a:solidFill>
              <a:srgbClr val="EE8829"/>
            </a:solidFill>
          </a:ln>
        </p:spPr>
        <p:style>
          <a:lnRef idx="1">
            <a:schemeClr val="accent2"/>
          </a:lnRef>
          <a:fillRef idx="2">
            <a:schemeClr val="accent2"/>
          </a:fillRef>
          <a:effectRef idx="1">
            <a:schemeClr val="accent2"/>
          </a:effectRef>
          <a:fontRef idx="minor">
            <a:schemeClr val="dk1"/>
          </a:fontRef>
        </p:style>
        <p:txBody>
          <a:bodyPr wrap="square" lIns="0" tIns="0" rIns="0" bIns="0">
            <a:spAutoFit/>
          </a:bodyPr>
          <a:lstStyle/>
          <a:p>
            <a:pPr algn="ctr">
              <a:defRPr>
                <a:latin typeface="+mn-lt"/>
                <a:ea typeface="+mn-ea"/>
                <a:cs typeface="+mn-cs"/>
                <a:sym typeface="Helvetica"/>
              </a:defRPr>
            </a:pPr>
            <a:r>
              <a:t>GSU是中国教育部海外学历认证大学</a:t>
            </a:r>
            <a:endParaRPr b="1">
              <a:solidFill>
                <a:srgbClr val="FFFFFF"/>
              </a:solidFill>
              <a:latin typeface="Arial" panose="020B0604020202090204"/>
              <a:ea typeface="Arial" panose="020B0604020202090204"/>
              <a:cs typeface="Arial" panose="020B0604020202090204"/>
              <a:sym typeface="Arial" panose="020B0604020202090204"/>
            </a:endParaRPr>
          </a:p>
          <a:p>
            <a:pPr algn="ctr">
              <a:defRPr u="sng">
                <a:solidFill>
                  <a:srgbClr val="0000FF"/>
                </a:solidFill>
                <a:uFill>
                  <a:solidFill>
                    <a:srgbClr val="0000FF"/>
                  </a:solidFill>
                </a:uFill>
                <a:latin typeface="+mn-lt"/>
                <a:ea typeface="+mn-ea"/>
                <a:cs typeface="+mn-cs"/>
                <a:sym typeface="Helvetica"/>
              </a:defRPr>
            </a:pPr>
            <a:r>
              <a:t>http://jsj.moe.gov.cn/n1/12062.shtml</a:t>
            </a:r>
            <a:endParaRPr b="1">
              <a:solidFill>
                <a:srgbClr val="FFFFFF"/>
              </a:solidFill>
              <a:uFill>
                <a:solidFill>
                  <a:srgbClr val="0432FF"/>
                </a:solidFill>
              </a:uFill>
              <a:latin typeface="Arial" panose="020B0604020202090204"/>
              <a:ea typeface="Arial" panose="020B0604020202090204"/>
              <a:cs typeface="Arial" panose="020B0604020202090204"/>
              <a:sym typeface="Arial" panose="020B0604020202090204"/>
            </a:endParaRPr>
          </a:p>
          <a:p>
            <a:pPr algn="ctr">
              <a:defRPr>
                <a:latin typeface="+mn-lt"/>
                <a:ea typeface="+mn-ea"/>
                <a:cs typeface="+mn-cs"/>
                <a:sym typeface="Helvetica"/>
              </a:defRPr>
            </a:pPr>
            <a:r>
              <a:t>（</a:t>
            </a:r>
            <a:r>
              <a:rPr b="1">
                <a:solidFill>
                  <a:srgbClr val="FF2600"/>
                </a:solidFill>
              </a:rPr>
              <a:t>第29号</a:t>
            </a:r>
            <a:r>
              <a:t> = УО «Гомельский государственный университет имени   Франциска Скорины»）  </a:t>
            </a:r>
            <a:r>
              <a:rPr>
                <a:latin typeface="Arial" panose="020B0604020202090204"/>
                <a:ea typeface="Arial" panose="020B0604020202090204"/>
                <a:cs typeface="Arial" panose="020B0604020202090204"/>
                <a:sym typeface="Arial" panose="020B0604020202090204"/>
              </a:rPr>
              <a:t>   </a:t>
            </a:r>
          </a:p>
        </p:txBody>
      </p:sp>
      <p:pic>
        <p:nvPicPr>
          <p:cNvPr id="3" name="图片 2"/>
          <p:cNvPicPr>
            <a:picLocks noChangeAspect="1"/>
          </p:cNvPicPr>
          <p:nvPr/>
        </p:nvPicPr>
        <p:blipFill>
          <a:blip r:embed="rId4"/>
          <a:stretch>
            <a:fillRect/>
          </a:stretch>
        </p:blipFill>
        <p:spPr>
          <a:xfrm>
            <a:off x="29845" y="3256915"/>
            <a:ext cx="6591300" cy="1957705"/>
          </a:xfrm>
          <a:prstGeom prst="rect">
            <a:avLst/>
          </a:prstGeom>
        </p:spPr>
      </p:pic>
      <p:sp>
        <p:nvSpPr>
          <p:cNvPr id="5" name="文本框 4"/>
          <p:cNvSpPr txBox="1"/>
          <p:nvPr/>
        </p:nvSpPr>
        <p:spPr>
          <a:xfrm>
            <a:off x="3774440" y="184150"/>
            <a:ext cx="5476240" cy="768350"/>
          </a:xfrm>
          <a:prstGeom prst="rect">
            <a:avLst/>
          </a:prstGeom>
          <a:noFill/>
        </p:spPr>
        <p:txBody>
          <a:bodyPr wrap="square" rtlCol="0" anchor="t">
            <a:spAutoFit/>
          </a:bodyPr>
          <a:lstStyle/>
          <a:p>
            <a:pPr lvl="0"/>
            <a:r>
              <a:rPr lang="zh-CN" altLang="en-US" sz="4400" b="1" cap="all" dirty="0">
                <a:solidFill>
                  <a:prstClr val="black">
                    <a:lumMod val="50000"/>
                    <a:lumOff val="50000"/>
                  </a:prstClr>
                </a:solidFill>
                <a:cs typeface="+mn-ea"/>
                <a:sym typeface="+mn-lt"/>
              </a:rPr>
              <a:t>中国教育部认可</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2" cstate="screen"/>
          <a:srcRect/>
          <a:stretch>
            <a:fillRect/>
          </a:stretch>
        </p:blipFill>
        <p:spPr>
          <a:xfrm>
            <a:off x="2293257" y="-26988"/>
            <a:ext cx="4746172" cy="6884987"/>
          </a:xfrm>
          <a:prstGeom prst="rect">
            <a:avLst/>
          </a:prstGeom>
        </p:spPr>
      </p:pic>
      <p:sp>
        <p:nvSpPr>
          <p:cNvPr id="2" name="Rectangle 1"/>
          <p:cNvSpPr/>
          <p:nvPr/>
        </p:nvSpPr>
        <p:spPr>
          <a:xfrm>
            <a:off x="-172113" y="-27109"/>
            <a:ext cx="3874416" cy="688498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cxnSp>
        <p:nvCxnSpPr>
          <p:cNvPr id="7" name="Straight Connector 6"/>
          <p:cNvCxnSpPr/>
          <p:nvPr/>
        </p:nvCxnSpPr>
        <p:spPr>
          <a:xfrm>
            <a:off x="479571" y="2839779"/>
            <a:ext cx="981250" cy="0"/>
          </a:xfrm>
          <a:prstGeom prst="line">
            <a:avLst/>
          </a:prstGeom>
          <a:ln>
            <a:solidFill>
              <a:srgbClr val="FF9F1B"/>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47686" y="3349467"/>
            <a:ext cx="2982890" cy="954107"/>
          </a:xfrm>
          <a:prstGeom prst="rect">
            <a:avLst/>
          </a:prstGeom>
        </p:spPr>
        <p:txBody>
          <a:bodyPr wrap="square">
            <a:spAutoFit/>
          </a:bodyPr>
          <a:lstStyle/>
          <a:p>
            <a:pPr lvl="0"/>
            <a:r>
              <a:rPr lang="zh-CN" altLang="en-US" sz="2800" dirty="0">
                <a:solidFill>
                  <a:schemeClr val="bg1"/>
                </a:solidFill>
                <a:cs typeface="+mn-ea"/>
                <a:sym typeface="+mn-lt"/>
              </a:rPr>
              <a:t>白俄罗斯历史悠久的大学之一</a:t>
            </a:r>
          </a:p>
        </p:txBody>
      </p:sp>
      <p:sp>
        <p:nvSpPr>
          <p:cNvPr id="13" name="Rectangle 12"/>
          <p:cNvSpPr/>
          <p:nvPr/>
        </p:nvSpPr>
        <p:spPr>
          <a:xfrm>
            <a:off x="8026002" y="570268"/>
            <a:ext cx="2493822" cy="609516"/>
          </a:xfrm>
          <a:prstGeom prst="rect">
            <a:avLst/>
          </a:prstGeom>
          <a:noFill/>
          <a:ln w="28575">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15" name="TextBox 14"/>
          <p:cNvSpPr txBox="1"/>
          <p:nvPr/>
        </p:nvSpPr>
        <p:spPr>
          <a:xfrm>
            <a:off x="7291137" y="1823491"/>
            <a:ext cx="4595463" cy="3291840"/>
          </a:xfrm>
          <a:prstGeom prst="rect">
            <a:avLst/>
          </a:prstGeom>
          <a:noFill/>
        </p:spPr>
        <p:txBody>
          <a:bodyPr wrap="square" rtlCol="0">
            <a:spAutoFit/>
          </a:bodyPr>
          <a:lstStyle/>
          <a:p>
            <a:pPr>
              <a:defRPr sz="1500">
                <a:latin typeface="Arial" panose="020B0604020202090204"/>
                <a:ea typeface="Arial" panose="020B0604020202090204"/>
                <a:cs typeface="Arial" panose="020B0604020202090204"/>
                <a:sym typeface="Arial" panose="020B0604020202090204"/>
              </a:defRPr>
            </a:pPr>
            <a:r>
              <a:rPr lang="zh-CN" altLang="en-US" sz="2000" noProof="0" dirty="0">
                <a:ln>
                  <a:noFill/>
                </a:ln>
                <a:solidFill>
                  <a:schemeClr val="tx1">
                    <a:lumMod val="85000"/>
                    <a:lumOff val="15000"/>
                  </a:schemeClr>
                </a:solidFill>
                <a:effectLst/>
                <a:uLnTx/>
                <a:uFillTx/>
                <a:latin typeface="+mn-lt"/>
                <a:ea typeface="+mn-ea"/>
                <a:cs typeface="+mn-ea"/>
              </a:rPr>
              <a:t>戈梅利国立大学有650名讲师：其中有4名国家科学院研究员，240名博士和43名理工博士。学生可申请戈梅利国立大学生物、地质与地理、历史、数学与程序技术、外语、心理学、物理与信息技术、</a:t>
            </a:r>
            <a:r>
              <a:rPr lang="zh-CN" altLang="en-US" sz="2000" noProof="0" dirty="0">
                <a:ln>
                  <a:noFill/>
                </a:ln>
                <a:solidFill>
                  <a:srgbClr val="0C00FF"/>
                </a:solidFill>
                <a:effectLst/>
                <a:uLnTx/>
                <a:uFillTx/>
                <a:latin typeface="+mn-lt"/>
                <a:ea typeface="+mn-ea"/>
                <a:cs typeface="+mn-ea"/>
              </a:rPr>
              <a:t>体育学</a:t>
            </a:r>
            <a:r>
              <a:rPr lang="zh-CN" altLang="en-US" sz="2000" noProof="0" dirty="0">
                <a:ln>
                  <a:noFill/>
                </a:ln>
                <a:solidFill>
                  <a:schemeClr val="tx1">
                    <a:lumMod val="85000"/>
                    <a:lumOff val="15000"/>
                  </a:schemeClr>
                </a:solidFill>
                <a:effectLst/>
                <a:uLnTx/>
                <a:uFillTx/>
                <a:latin typeface="+mn-lt"/>
                <a:ea typeface="+mn-ea"/>
                <a:cs typeface="+mn-ea"/>
              </a:rPr>
              <a:t>、语言学、</a:t>
            </a:r>
            <a:r>
              <a:rPr lang="zh-CN" altLang="en-US" sz="2000" noProof="0" dirty="0">
                <a:ln>
                  <a:noFill/>
                </a:ln>
                <a:solidFill>
                  <a:srgbClr val="0C00FF"/>
                </a:solidFill>
                <a:effectLst/>
                <a:uLnTx/>
                <a:uFillTx/>
                <a:latin typeface="+mn-lt"/>
                <a:ea typeface="+mn-ea"/>
                <a:cs typeface="+mn-ea"/>
              </a:rPr>
              <a:t>经济学</a:t>
            </a:r>
            <a:r>
              <a:rPr lang="zh-CN" altLang="en-US" sz="2000" noProof="0" dirty="0">
                <a:ln>
                  <a:noFill/>
                </a:ln>
                <a:solidFill>
                  <a:schemeClr val="tx1">
                    <a:lumMod val="85000"/>
                    <a:lumOff val="15000"/>
                  </a:schemeClr>
                </a:solidFill>
                <a:effectLst/>
                <a:uLnTx/>
                <a:uFillTx/>
                <a:latin typeface="+mn-lt"/>
                <a:ea typeface="+mn-ea"/>
                <a:cs typeface="+mn-ea"/>
              </a:rPr>
              <a:t>、法律等领域的学士学位、硕士学位和博士学位。戈梅利国立大学在心理学、经济学、法律等领域都具有较高声誉。</a:t>
            </a:r>
            <a:r>
              <a:rPr lang="zh-CN" altLang="en-US" sz="2400" noProof="0" dirty="0">
                <a:ln>
                  <a:noFill/>
                </a:ln>
                <a:solidFill>
                  <a:schemeClr val="tx1">
                    <a:lumMod val="85000"/>
                    <a:lumOff val="15000"/>
                  </a:schemeClr>
                </a:solidFill>
                <a:effectLst/>
                <a:uLnTx/>
                <a:uFillTx/>
                <a:latin typeface="+mn-lt"/>
                <a:ea typeface="+mn-ea"/>
                <a:cs typeface="+mn-ea"/>
              </a:rPr>
              <a:t> </a:t>
            </a:r>
            <a:endParaRPr lang="zh-CN" altLang="en-US" sz="2400" dirty="0">
              <a:solidFill>
                <a:schemeClr val="tx1">
                  <a:lumMod val="85000"/>
                  <a:lumOff val="15000"/>
                </a:schemeClr>
              </a:solidFill>
              <a:cs typeface="+mn-ea"/>
              <a:sym typeface="Helvetica"/>
            </a:endParaRPr>
          </a:p>
          <a:p>
            <a:pPr lvl="0" algn="ctr"/>
            <a:endParaRPr lang="en-US" sz="2400" spc="300" dirty="0">
              <a:solidFill>
                <a:prstClr val="black">
                  <a:lumMod val="75000"/>
                  <a:lumOff val="25000"/>
                </a:prstClr>
              </a:solidFill>
              <a:cs typeface="+mn-ea"/>
              <a:sym typeface="+mn-lt"/>
            </a:endParaRPr>
          </a:p>
        </p:txBody>
      </p:sp>
      <p:sp>
        <p:nvSpPr>
          <p:cNvPr id="18" name="TextBox 13"/>
          <p:cNvSpPr txBox="1"/>
          <p:nvPr/>
        </p:nvSpPr>
        <p:spPr>
          <a:xfrm>
            <a:off x="305400" y="1506650"/>
            <a:ext cx="2919390" cy="523220"/>
          </a:xfrm>
          <a:prstGeom prst="rect">
            <a:avLst/>
          </a:prstGeom>
          <a:noFill/>
        </p:spPr>
        <p:txBody>
          <a:bodyPr wrap="none" rtlCol="0">
            <a:spAutoFit/>
          </a:bodyPr>
          <a:lstStyle/>
          <a:p>
            <a:pPr lvl="0" algn="ctr"/>
            <a:r>
              <a:rPr lang="zh-CN" altLang="en-US" sz="2800" dirty="0">
                <a:solidFill>
                  <a:schemeClr val="bg1"/>
                </a:solidFill>
                <a:cs typeface="+mn-ea"/>
                <a:sym typeface="+mn-lt"/>
              </a:rPr>
              <a:t>在校生</a:t>
            </a:r>
            <a:r>
              <a:rPr lang="en-US" altLang="zh-CN" sz="2800" dirty="0">
                <a:solidFill>
                  <a:schemeClr val="bg1"/>
                </a:solidFill>
                <a:cs typeface="+mn-ea"/>
                <a:sym typeface="+mn-lt"/>
              </a:rPr>
              <a:t>10000</a:t>
            </a:r>
            <a:r>
              <a:rPr lang="zh-CN" altLang="en-US" sz="2800" dirty="0">
                <a:solidFill>
                  <a:schemeClr val="bg1"/>
                </a:solidFill>
                <a:cs typeface="+mn-ea"/>
                <a:sym typeface="+mn-lt"/>
              </a:rPr>
              <a:t>多人</a:t>
            </a:r>
            <a:endParaRPr kumimoji="0" lang="en-US" sz="2800" b="0" i="0" u="none" strike="noStrike" kern="1200" cap="none" spc="0" normalizeH="0" baseline="0" noProof="0" dirty="0">
              <a:ln>
                <a:noFill/>
              </a:ln>
              <a:solidFill>
                <a:schemeClr val="bg1"/>
              </a:solidFill>
              <a:effectLst/>
              <a:uLnTx/>
              <a:uFillTx/>
              <a:cs typeface="+mn-ea"/>
              <a:sym typeface="+mn-lt"/>
            </a:endParaRPr>
          </a:p>
        </p:txBody>
      </p:sp>
      <p:sp>
        <p:nvSpPr>
          <p:cNvPr id="19" name="TextBox 13"/>
          <p:cNvSpPr txBox="1"/>
          <p:nvPr/>
        </p:nvSpPr>
        <p:spPr>
          <a:xfrm>
            <a:off x="336150" y="2303148"/>
            <a:ext cx="1620957" cy="400110"/>
          </a:xfrm>
          <a:prstGeom prst="rect">
            <a:avLst/>
          </a:prstGeom>
          <a:noFill/>
        </p:spPr>
        <p:txBody>
          <a:bodyPr wrap="none" rtlCol="0">
            <a:spAutoFit/>
          </a:bodyPr>
          <a:lstStyle/>
          <a:p>
            <a:pPr lvl="0" algn="ctr"/>
            <a:r>
              <a:rPr lang="en-US" altLang="zh-CN" sz="2000" dirty="0">
                <a:solidFill>
                  <a:schemeClr val="bg1"/>
                </a:solidFill>
                <a:cs typeface="+mn-ea"/>
                <a:sym typeface="+mn-lt"/>
              </a:rPr>
              <a:t>High Quality</a:t>
            </a:r>
            <a:endParaRPr kumimoji="0" lang="en-US" sz="2000" b="0" i="0" u="none" strike="noStrike" kern="1200" cap="none" spc="0" normalizeH="0" baseline="0" noProof="0" dirty="0">
              <a:ln>
                <a:noFill/>
              </a:ln>
              <a:solidFill>
                <a:schemeClr val="bg1"/>
              </a:solidFill>
              <a:effectLst/>
              <a:uLnTx/>
              <a:uFillTx/>
              <a:cs typeface="+mn-ea"/>
              <a:sym typeface="+mn-lt"/>
            </a:endParaRPr>
          </a:p>
        </p:txBody>
      </p:sp>
      <p:grpSp>
        <p:nvGrpSpPr>
          <p:cNvPr id="4" name="Group 4"/>
          <p:cNvGrpSpPr>
            <a:grpSpLocks noChangeAspect="1"/>
          </p:cNvGrpSpPr>
          <p:nvPr/>
        </p:nvGrpSpPr>
        <p:grpSpPr bwMode="auto">
          <a:xfrm>
            <a:off x="2960688" y="6070600"/>
            <a:ext cx="495300" cy="358775"/>
            <a:chOff x="1865" y="3824"/>
            <a:chExt cx="312" cy="226"/>
          </a:xfrm>
          <a:solidFill>
            <a:srgbClr val="FF9F1B"/>
          </a:solidFill>
        </p:grpSpPr>
        <p:sp>
          <p:nvSpPr>
            <p:cNvPr id="8" name="Freeform 5"/>
            <p:cNvSpPr>
              <a:spLocks noEditPoints="1"/>
            </p:cNvSpPr>
            <p:nvPr/>
          </p:nvSpPr>
          <p:spPr bwMode="auto">
            <a:xfrm>
              <a:off x="1865" y="3824"/>
              <a:ext cx="312" cy="226"/>
            </a:xfrm>
            <a:custGeom>
              <a:avLst/>
              <a:gdLst>
                <a:gd name="T0" fmla="*/ 2298 w 4517"/>
                <a:gd name="T1" fmla="*/ 3277 h 3277"/>
                <a:gd name="T2" fmla="*/ 2255 w 4517"/>
                <a:gd name="T3" fmla="*/ 3276 h 3277"/>
                <a:gd name="T4" fmla="*/ 1035 w 4517"/>
                <a:gd name="T5" fmla="*/ 2858 h 3277"/>
                <a:gd name="T6" fmla="*/ 999 w 4517"/>
                <a:gd name="T7" fmla="*/ 2830 h 3277"/>
                <a:gd name="T8" fmla="*/ 999 w 4517"/>
                <a:gd name="T9" fmla="*/ 1606 h 3277"/>
                <a:gd name="T10" fmla="*/ 0 w 4517"/>
                <a:gd name="T11" fmla="*/ 1111 h 3277"/>
                <a:gd name="T12" fmla="*/ 2240 w 4517"/>
                <a:gd name="T13" fmla="*/ 0 h 3277"/>
                <a:gd name="T14" fmla="*/ 4517 w 4517"/>
                <a:gd name="T15" fmla="*/ 1084 h 3277"/>
                <a:gd name="T16" fmla="*/ 3449 w 4517"/>
                <a:gd name="T17" fmla="*/ 1618 h 3277"/>
                <a:gd name="T18" fmla="*/ 3449 w 4517"/>
                <a:gd name="T19" fmla="*/ 2841 h 3277"/>
                <a:gd name="T20" fmla="*/ 3419 w 4517"/>
                <a:gd name="T21" fmla="*/ 2869 h 3277"/>
                <a:gd name="T22" fmla="*/ 2298 w 4517"/>
                <a:gd name="T23" fmla="*/ 3277 h 3277"/>
                <a:gd name="T24" fmla="*/ 1185 w 4517"/>
                <a:gd name="T25" fmla="*/ 2736 h 3277"/>
                <a:gd name="T26" fmla="*/ 1203 w 4517"/>
                <a:gd name="T27" fmla="*/ 2748 h 3277"/>
                <a:gd name="T28" fmla="*/ 2259 w 4517"/>
                <a:gd name="T29" fmla="*/ 3090 h 3277"/>
                <a:gd name="T30" fmla="*/ 2294 w 4517"/>
                <a:gd name="T31" fmla="*/ 3091 h 3277"/>
                <a:gd name="T32" fmla="*/ 3247 w 4517"/>
                <a:gd name="T33" fmla="*/ 2769 h 3277"/>
                <a:gd name="T34" fmla="*/ 3263 w 4517"/>
                <a:gd name="T35" fmla="*/ 2757 h 3277"/>
                <a:gd name="T36" fmla="*/ 3263 w 4517"/>
                <a:gd name="T37" fmla="*/ 1711 h 3277"/>
                <a:gd name="T38" fmla="*/ 2241 w 4517"/>
                <a:gd name="T39" fmla="*/ 2222 h 3277"/>
                <a:gd name="T40" fmla="*/ 1185 w 4517"/>
                <a:gd name="T41" fmla="*/ 1698 h 3277"/>
                <a:gd name="T42" fmla="*/ 1185 w 4517"/>
                <a:gd name="T43" fmla="*/ 2736 h 3277"/>
                <a:gd name="T44" fmla="*/ 419 w 4517"/>
                <a:gd name="T45" fmla="*/ 1111 h 3277"/>
                <a:gd name="T46" fmla="*/ 2240 w 4517"/>
                <a:gd name="T47" fmla="*/ 2014 h 3277"/>
                <a:gd name="T48" fmla="*/ 4093 w 4517"/>
                <a:gd name="T49" fmla="*/ 1088 h 3277"/>
                <a:gd name="T50" fmla="*/ 2241 w 4517"/>
                <a:gd name="T51" fmla="*/ 207 h 3277"/>
                <a:gd name="T52" fmla="*/ 419 w 4517"/>
                <a:gd name="T53" fmla="*/ 1111 h 3277"/>
                <a:gd name="T54" fmla="*/ 419 w 4517"/>
                <a:gd name="T55" fmla="*/ 1111 h 3277"/>
                <a:gd name="T56" fmla="*/ 419 w 4517"/>
                <a:gd name="T57" fmla="*/ 1111 h 3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17" h="3277">
                  <a:moveTo>
                    <a:pt x="2298" y="3277"/>
                  </a:moveTo>
                  <a:cubicBezTo>
                    <a:pt x="2281" y="3277"/>
                    <a:pt x="2268" y="3277"/>
                    <a:pt x="2255" y="3276"/>
                  </a:cubicBezTo>
                  <a:cubicBezTo>
                    <a:pt x="1570" y="3259"/>
                    <a:pt x="1057" y="2874"/>
                    <a:pt x="1035" y="2858"/>
                  </a:cubicBezTo>
                  <a:cubicBezTo>
                    <a:pt x="999" y="2830"/>
                    <a:pt x="999" y="2830"/>
                    <a:pt x="999" y="2830"/>
                  </a:cubicBezTo>
                  <a:cubicBezTo>
                    <a:pt x="999" y="1606"/>
                    <a:pt x="999" y="1606"/>
                    <a:pt x="999" y="1606"/>
                  </a:cubicBezTo>
                  <a:cubicBezTo>
                    <a:pt x="0" y="1111"/>
                    <a:pt x="0" y="1111"/>
                    <a:pt x="0" y="1111"/>
                  </a:cubicBezTo>
                  <a:cubicBezTo>
                    <a:pt x="2240" y="0"/>
                    <a:pt x="2240" y="0"/>
                    <a:pt x="2240" y="0"/>
                  </a:cubicBezTo>
                  <a:cubicBezTo>
                    <a:pt x="4517" y="1084"/>
                    <a:pt x="4517" y="1084"/>
                    <a:pt x="4517" y="1084"/>
                  </a:cubicBezTo>
                  <a:cubicBezTo>
                    <a:pt x="3449" y="1618"/>
                    <a:pt x="3449" y="1618"/>
                    <a:pt x="3449" y="1618"/>
                  </a:cubicBezTo>
                  <a:cubicBezTo>
                    <a:pt x="3449" y="2841"/>
                    <a:pt x="3449" y="2841"/>
                    <a:pt x="3449" y="2841"/>
                  </a:cubicBezTo>
                  <a:cubicBezTo>
                    <a:pt x="3419" y="2869"/>
                    <a:pt x="3419" y="2869"/>
                    <a:pt x="3419" y="2869"/>
                  </a:cubicBezTo>
                  <a:cubicBezTo>
                    <a:pt x="3401" y="2885"/>
                    <a:pt x="2970" y="3277"/>
                    <a:pt x="2298" y="3277"/>
                  </a:cubicBezTo>
                  <a:close/>
                  <a:moveTo>
                    <a:pt x="1185" y="2736"/>
                  </a:moveTo>
                  <a:cubicBezTo>
                    <a:pt x="1203" y="2748"/>
                    <a:pt x="1203" y="2748"/>
                    <a:pt x="1203" y="2748"/>
                  </a:cubicBezTo>
                  <a:cubicBezTo>
                    <a:pt x="1354" y="2846"/>
                    <a:pt x="1759" y="3078"/>
                    <a:pt x="2259" y="3090"/>
                  </a:cubicBezTo>
                  <a:cubicBezTo>
                    <a:pt x="2271" y="3090"/>
                    <a:pt x="2283" y="3091"/>
                    <a:pt x="2294" y="3091"/>
                  </a:cubicBezTo>
                  <a:cubicBezTo>
                    <a:pt x="2790" y="3091"/>
                    <a:pt x="3149" y="2845"/>
                    <a:pt x="3247" y="2769"/>
                  </a:cubicBezTo>
                  <a:cubicBezTo>
                    <a:pt x="3263" y="2757"/>
                    <a:pt x="3263" y="2757"/>
                    <a:pt x="3263" y="2757"/>
                  </a:cubicBezTo>
                  <a:cubicBezTo>
                    <a:pt x="3263" y="1711"/>
                    <a:pt x="3263" y="1711"/>
                    <a:pt x="3263" y="1711"/>
                  </a:cubicBezTo>
                  <a:cubicBezTo>
                    <a:pt x="2241" y="2222"/>
                    <a:pt x="2241" y="2222"/>
                    <a:pt x="2241" y="2222"/>
                  </a:cubicBezTo>
                  <a:cubicBezTo>
                    <a:pt x="1185" y="1698"/>
                    <a:pt x="1185" y="1698"/>
                    <a:pt x="1185" y="1698"/>
                  </a:cubicBezTo>
                  <a:lnTo>
                    <a:pt x="1185" y="2736"/>
                  </a:lnTo>
                  <a:close/>
                  <a:moveTo>
                    <a:pt x="419" y="1111"/>
                  </a:moveTo>
                  <a:cubicBezTo>
                    <a:pt x="2240" y="2014"/>
                    <a:pt x="2240" y="2014"/>
                    <a:pt x="2240" y="2014"/>
                  </a:cubicBezTo>
                  <a:cubicBezTo>
                    <a:pt x="4093" y="1088"/>
                    <a:pt x="4093" y="1088"/>
                    <a:pt x="4093" y="1088"/>
                  </a:cubicBezTo>
                  <a:cubicBezTo>
                    <a:pt x="2241" y="207"/>
                    <a:pt x="2241" y="207"/>
                    <a:pt x="2241" y="207"/>
                  </a:cubicBezTo>
                  <a:lnTo>
                    <a:pt x="419" y="1111"/>
                  </a:lnTo>
                  <a:close/>
                  <a:moveTo>
                    <a:pt x="419" y="1111"/>
                  </a:moveTo>
                  <a:cubicBezTo>
                    <a:pt x="419" y="1111"/>
                    <a:pt x="419" y="1111"/>
                    <a:pt x="419" y="11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9" name="Rectangle 6"/>
            <p:cNvSpPr>
              <a:spLocks noChangeArrowheads="1"/>
            </p:cNvSpPr>
            <p:nvPr/>
          </p:nvSpPr>
          <p:spPr bwMode="auto">
            <a:xfrm>
              <a:off x="1873" y="3951"/>
              <a:ext cx="13" cy="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20" name="Freeform 7"/>
            <p:cNvSpPr>
              <a:spLocks noEditPoints="1"/>
            </p:cNvSpPr>
            <p:nvPr/>
          </p:nvSpPr>
          <p:spPr bwMode="auto">
            <a:xfrm>
              <a:off x="2034" y="3869"/>
              <a:ext cx="43" cy="24"/>
            </a:xfrm>
            <a:custGeom>
              <a:avLst/>
              <a:gdLst>
                <a:gd name="T0" fmla="*/ 0 w 43"/>
                <a:gd name="T1" fmla="*/ 4 h 24"/>
                <a:gd name="T2" fmla="*/ 1 w 43"/>
                <a:gd name="T3" fmla="*/ 0 h 24"/>
                <a:gd name="T4" fmla="*/ 43 w 43"/>
                <a:gd name="T5" fmla="*/ 21 h 24"/>
                <a:gd name="T6" fmla="*/ 42 w 43"/>
                <a:gd name="T7" fmla="*/ 24 h 24"/>
                <a:gd name="T8" fmla="*/ 0 w 43"/>
                <a:gd name="T9" fmla="*/ 4 h 24"/>
                <a:gd name="T10" fmla="*/ 0 w 43"/>
                <a:gd name="T11" fmla="*/ 4 h 24"/>
                <a:gd name="T12" fmla="*/ 0 w 43"/>
                <a:gd name="T13" fmla="*/ 4 h 24"/>
              </a:gdLst>
              <a:ahLst/>
              <a:cxnLst>
                <a:cxn ang="0">
                  <a:pos x="T0" y="T1"/>
                </a:cxn>
                <a:cxn ang="0">
                  <a:pos x="T2" y="T3"/>
                </a:cxn>
                <a:cxn ang="0">
                  <a:pos x="T4" y="T5"/>
                </a:cxn>
                <a:cxn ang="0">
                  <a:pos x="T6" y="T7"/>
                </a:cxn>
                <a:cxn ang="0">
                  <a:pos x="T8" y="T9"/>
                </a:cxn>
                <a:cxn ang="0">
                  <a:pos x="T10" y="T11"/>
                </a:cxn>
                <a:cxn ang="0">
                  <a:pos x="T12" y="T13"/>
                </a:cxn>
              </a:cxnLst>
              <a:rect l="0" t="0" r="r" b="b"/>
              <a:pathLst>
                <a:path w="43" h="24">
                  <a:moveTo>
                    <a:pt x="0" y="4"/>
                  </a:moveTo>
                  <a:lnTo>
                    <a:pt x="1" y="0"/>
                  </a:lnTo>
                  <a:lnTo>
                    <a:pt x="43" y="21"/>
                  </a:lnTo>
                  <a:lnTo>
                    <a:pt x="42" y="24"/>
                  </a:lnTo>
                  <a:lnTo>
                    <a:pt x="0" y="4"/>
                  </a:lnTo>
                  <a:close/>
                  <a:moveTo>
                    <a:pt x="0" y="4"/>
                  </a:move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21" name="Freeform 8"/>
            <p:cNvSpPr>
              <a:spLocks noEditPoints="1"/>
            </p:cNvSpPr>
            <p:nvPr/>
          </p:nvSpPr>
          <p:spPr bwMode="auto">
            <a:xfrm>
              <a:off x="2034" y="3869"/>
              <a:ext cx="43" cy="24"/>
            </a:xfrm>
            <a:custGeom>
              <a:avLst/>
              <a:gdLst>
                <a:gd name="T0" fmla="*/ 0 w 43"/>
                <a:gd name="T1" fmla="*/ 4 h 24"/>
                <a:gd name="T2" fmla="*/ 1 w 43"/>
                <a:gd name="T3" fmla="*/ 0 h 24"/>
                <a:gd name="T4" fmla="*/ 43 w 43"/>
                <a:gd name="T5" fmla="*/ 21 h 24"/>
                <a:gd name="T6" fmla="*/ 42 w 43"/>
                <a:gd name="T7" fmla="*/ 24 h 24"/>
                <a:gd name="T8" fmla="*/ 0 w 43"/>
                <a:gd name="T9" fmla="*/ 4 h 24"/>
                <a:gd name="T10" fmla="*/ 0 w 43"/>
                <a:gd name="T11" fmla="*/ 4 h 24"/>
                <a:gd name="T12" fmla="*/ 0 w 43"/>
                <a:gd name="T13" fmla="*/ 4 h 24"/>
              </a:gdLst>
              <a:ahLst/>
              <a:cxnLst>
                <a:cxn ang="0">
                  <a:pos x="T0" y="T1"/>
                </a:cxn>
                <a:cxn ang="0">
                  <a:pos x="T2" y="T3"/>
                </a:cxn>
                <a:cxn ang="0">
                  <a:pos x="T4" y="T5"/>
                </a:cxn>
                <a:cxn ang="0">
                  <a:pos x="T6" y="T7"/>
                </a:cxn>
                <a:cxn ang="0">
                  <a:pos x="T8" y="T9"/>
                </a:cxn>
                <a:cxn ang="0">
                  <a:pos x="T10" y="T11"/>
                </a:cxn>
                <a:cxn ang="0">
                  <a:pos x="T12" y="T13"/>
                </a:cxn>
              </a:cxnLst>
              <a:rect l="0" t="0" r="r" b="b"/>
              <a:pathLst>
                <a:path w="43" h="24">
                  <a:moveTo>
                    <a:pt x="0" y="4"/>
                  </a:moveTo>
                  <a:lnTo>
                    <a:pt x="1" y="0"/>
                  </a:lnTo>
                  <a:lnTo>
                    <a:pt x="43" y="21"/>
                  </a:lnTo>
                  <a:lnTo>
                    <a:pt x="42" y="24"/>
                  </a:lnTo>
                  <a:lnTo>
                    <a:pt x="0" y="4"/>
                  </a:lnTo>
                  <a:moveTo>
                    <a:pt x="0" y="4"/>
                  </a:moveTo>
                  <a:lnTo>
                    <a:pt x="0" y="4"/>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22" name="Freeform 9"/>
            <p:cNvSpPr>
              <a:spLocks noEditPoints="1"/>
            </p:cNvSpPr>
            <p:nvPr/>
          </p:nvSpPr>
          <p:spPr bwMode="auto">
            <a:xfrm>
              <a:off x="2092" y="3898"/>
              <a:ext cx="6" cy="5"/>
            </a:xfrm>
            <a:custGeom>
              <a:avLst/>
              <a:gdLst>
                <a:gd name="T0" fmla="*/ 6 w 6"/>
                <a:gd name="T1" fmla="*/ 2 h 5"/>
                <a:gd name="T2" fmla="*/ 4 w 6"/>
                <a:gd name="T3" fmla="*/ 5 h 5"/>
                <a:gd name="T4" fmla="*/ 0 w 6"/>
                <a:gd name="T5" fmla="*/ 3 h 5"/>
                <a:gd name="T6" fmla="*/ 1 w 6"/>
                <a:gd name="T7" fmla="*/ 0 h 5"/>
                <a:gd name="T8" fmla="*/ 6 w 6"/>
                <a:gd name="T9" fmla="*/ 2 h 5"/>
                <a:gd name="T10" fmla="*/ 6 w 6"/>
                <a:gd name="T11" fmla="*/ 2 h 5"/>
                <a:gd name="T12" fmla="*/ 6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2"/>
                  </a:moveTo>
                  <a:lnTo>
                    <a:pt x="4" y="5"/>
                  </a:lnTo>
                  <a:lnTo>
                    <a:pt x="0" y="3"/>
                  </a:lnTo>
                  <a:lnTo>
                    <a:pt x="1" y="0"/>
                  </a:lnTo>
                  <a:lnTo>
                    <a:pt x="6" y="2"/>
                  </a:lnTo>
                  <a:close/>
                  <a:moveTo>
                    <a:pt x="6" y="2"/>
                  </a:moveTo>
                  <a:lnTo>
                    <a:pt x="6"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23" name="Freeform 10"/>
            <p:cNvSpPr>
              <a:spLocks noEditPoints="1"/>
            </p:cNvSpPr>
            <p:nvPr/>
          </p:nvSpPr>
          <p:spPr bwMode="auto">
            <a:xfrm>
              <a:off x="2092" y="3898"/>
              <a:ext cx="6" cy="5"/>
            </a:xfrm>
            <a:custGeom>
              <a:avLst/>
              <a:gdLst>
                <a:gd name="T0" fmla="*/ 6 w 6"/>
                <a:gd name="T1" fmla="*/ 2 h 5"/>
                <a:gd name="T2" fmla="*/ 4 w 6"/>
                <a:gd name="T3" fmla="*/ 5 h 5"/>
                <a:gd name="T4" fmla="*/ 0 w 6"/>
                <a:gd name="T5" fmla="*/ 3 h 5"/>
                <a:gd name="T6" fmla="*/ 1 w 6"/>
                <a:gd name="T7" fmla="*/ 0 h 5"/>
                <a:gd name="T8" fmla="*/ 6 w 6"/>
                <a:gd name="T9" fmla="*/ 2 h 5"/>
                <a:gd name="T10" fmla="*/ 6 w 6"/>
                <a:gd name="T11" fmla="*/ 2 h 5"/>
                <a:gd name="T12" fmla="*/ 6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2"/>
                  </a:moveTo>
                  <a:lnTo>
                    <a:pt x="4" y="5"/>
                  </a:lnTo>
                  <a:lnTo>
                    <a:pt x="0" y="3"/>
                  </a:lnTo>
                  <a:lnTo>
                    <a:pt x="1" y="0"/>
                  </a:lnTo>
                  <a:lnTo>
                    <a:pt x="6" y="2"/>
                  </a:lnTo>
                  <a:moveTo>
                    <a:pt x="6" y="2"/>
                  </a:moveTo>
                  <a:lnTo>
                    <a:pt x="6" y="2"/>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grpSp>
      <p:sp>
        <p:nvSpPr>
          <p:cNvPr id="24" name="TextBox 13"/>
          <p:cNvSpPr txBox="1"/>
          <p:nvPr/>
        </p:nvSpPr>
        <p:spPr>
          <a:xfrm>
            <a:off x="8656052" y="644193"/>
            <a:ext cx="1415772" cy="461665"/>
          </a:xfrm>
          <a:prstGeom prst="rect">
            <a:avLst/>
          </a:prstGeom>
          <a:noFill/>
        </p:spPr>
        <p:txBody>
          <a:bodyPr wrap="none" rtlCol="0">
            <a:spAutoFit/>
          </a:bodyPr>
          <a:lstStyle/>
          <a:p>
            <a:pPr lvl="0" algn="ctr"/>
            <a:r>
              <a:rPr kumimoji="0" lang="zh-CN" altLang="en-US" sz="2400" b="1" i="0" u="none" strike="noStrike" kern="1200" cap="none" spc="0" normalizeH="0" baseline="0" noProof="0" dirty="0">
                <a:ln>
                  <a:noFill/>
                </a:ln>
                <a:solidFill>
                  <a:schemeClr val="tx1">
                    <a:lumMod val="85000"/>
                    <a:lumOff val="15000"/>
                  </a:schemeClr>
                </a:solidFill>
                <a:effectLst/>
                <a:uLnTx/>
                <a:uFillTx/>
                <a:cs typeface="+mn-ea"/>
                <a:sym typeface="+mn-lt"/>
              </a:rPr>
              <a:t>学校介绍</a:t>
            </a:r>
            <a:endParaRPr kumimoji="0" lang="en-US" sz="2400" b="1" i="0" u="none" strike="noStrike" kern="1200" cap="none" spc="0" normalizeH="0" baseline="0" noProof="0" dirty="0">
              <a:ln>
                <a:noFill/>
              </a:ln>
              <a:solidFill>
                <a:schemeClr val="tx1">
                  <a:lumMod val="85000"/>
                  <a:lumOff val="15000"/>
                </a:schemeClr>
              </a:solidFill>
              <a:effectLst/>
              <a:uLnTx/>
              <a:uFillTx/>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47" y="-48921"/>
            <a:ext cx="3874416" cy="688498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cxnSp>
        <p:nvCxnSpPr>
          <p:cNvPr id="7" name="Straight Connector 6"/>
          <p:cNvCxnSpPr/>
          <p:nvPr/>
        </p:nvCxnSpPr>
        <p:spPr>
          <a:xfrm>
            <a:off x="479571" y="2839779"/>
            <a:ext cx="981250" cy="0"/>
          </a:xfrm>
          <a:prstGeom prst="line">
            <a:avLst/>
          </a:prstGeom>
          <a:ln>
            <a:solidFill>
              <a:srgbClr val="FF9F1B"/>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47686" y="3349467"/>
            <a:ext cx="2982890" cy="954107"/>
          </a:xfrm>
          <a:prstGeom prst="rect">
            <a:avLst/>
          </a:prstGeom>
        </p:spPr>
        <p:txBody>
          <a:bodyPr wrap="square">
            <a:spAutoFit/>
          </a:bodyPr>
          <a:lstStyle/>
          <a:p>
            <a:pPr lvl="0"/>
            <a:r>
              <a:rPr lang="zh-CN" altLang="en-US" sz="2800" dirty="0">
                <a:solidFill>
                  <a:schemeClr val="bg1"/>
                </a:solidFill>
                <a:cs typeface="+mn-ea"/>
                <a:sym typeface="+mn-lt"/>
              </a:rPr>
              <a:t>培养世界冠军的摇篮</a:t>
            </a:r>
          </a:p>
        </p:txBody>
      </p:sp>
      <p:sp>
        <p:nvSpPr>
          <p:cNvPr id="13" name="Rectangle 12"/>
          <p:cNvSpPr/>
          <p:nvPr/>
        </p:nvSpPr>
        <p:spPr>
          <a:xfrm>
            <a:off x="8278662" y="660275"/>
            <a:ext cx="2493822" cy="609516"/>
          </a:xfrm>
          <a:prstGeom prst="rect">
            <a:avLst/>
          </a:prstGeom>
          <a:noFill/>
          <a:ln w="28575">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15" name="TextBox 14"/>
          <p:cNvSpPr txBox="1"/>
          <p:nvPr/>
        </p:nvSpPr>
        <p:spPr>
          <a:xfrm>
            <a:off x="7053943" y="1502953"/>
            <a:ext cx="4943260" cy="4769485"/>
          </a:xfrm>
          <a:prstGeom prst="rect">
            <a:avLst/>
          </a:prstGeom>
          <a:noFill/>
        </p:spPr>
        <p:txBody>
          <a:bodyPr wrap="square" rtlCol="0">
            <a:spAutoFit/>
          </a:bodyPr>
          <a:lstStyle/>
          <a:p>
            <a:pPr algn="just">
              <a:defRPr sz="1500">
                <a:latin typeface="Arial" panose="020B0604020202090204"/>
                <a:ea typeface="Arial" panose="020B0604020202090204"/>
                <a:cs typeface="Arial" panose="020B0604020202090204"/>
                <a:sym typeface="Arial" panose="020B0604020202090204"/>
              </a:defRPr>
            </a:pPr>
            <a:r>
              <a:rPr lang="zh-CN" altLang="en-US" sz="1600" dirty="0">
                <a:solidFill>
                  <a:schemeClr val="tx1">
                    <a:lumMod val="85000"/>
                    <a:lumOff val="15000"/>
                  </a:schemeClr>
                </a:solidFill>
                <a:latin typeface="+mn-lt"/>
                <a:ea typeface="+mn-ea"/>
                <a:cs typeface="+mn-ea"/>
              </a:rPr>
              <a:t>       戈梅利国立大学体育学院成立于1950年。经过多年的发展，体育学院培训了7000多名体育行业的专家，包括政府官员、著名科学家、体育行业的杰出工作者、著名运动员、奥运会冠军、世界锦标赛、欧洲锦标赛运动员、白俄罗斯共和国和苏联的著名教练员。      </a:t>
            </a:r>
          </a:p>
          <a:p>
            <a:pPr algn="just">
              <a:defRPr sz="1500">
                <a:latin typeface="Arial" panose="020B0604020202090204"/>
                <a:ea typeface="Arial" panose="020B0604020202090204"/>
                <a:cs typeface="Arial" panose="020B0604020202090204"/>
                <a:sym typeface="Arial" panose="020B0604020202090204"/>
              </a:defRPr>
            </a:pPr>
            <a:endParaRPr lang="zh-CN" altLang="en-US" sz="1600" dirty="0">
              <a:solidFill>
                <a:schemeClr val="tx1">
                  <a:lumMod val="85000"/>
                  <a:lumOff val="15000"/>
                </a:schemeClr>
              </a:solidFill>
              <a:latin typeface="+mn-lt"/>
              <a:ea typeface="+mn-ea"/>
              <a:cs typeface="+mn-ea"/>
            </a:endParaRPr>
          </a:p>
          <a:p>
            <a:pPr algn="just">
              <a:defRPr sz="1500">
                <a:latin typeface="Arial" panose="020B0604020202090204"/>
                <a:ea typeface="Arial" panose="020B0604020202090204"/>
                <a:cs typeface="Arial" panose="020B0604020202090204"/>
                <a:sym typeface="Arial" panose="020B0604020202090204"/>
              </a:defRPr>
            </a:pPr>
            <a:r>
              <a:rPr lang="zh-CN" altLang="en-US" sz="1600" dirty="0">
                <a:solidFill>
                  <a:schemeClr val="tx1">
                    <a:lumMod val="85000"/>
                    <a:lumOff val="15000"/>
                  </a:schemeClr>
                </a:solidFill>
                <a:latin typeface="+mn-lt"/>
                <a:ea typeface="+mn-ea"/>
                <a:cs typeface="+mn-ea"/>
              </a:rPr>
              <a:t>        奥运冠军为体育学院带来了世界名声：列昂尼德·盖斯托（Leonid Geishtor）（皮划艇和独木舟），埃琳娜·鲁德科夫斯卡娅（Elena Rudkovskaya）（游泳），阿拉·特速（Freestyle），伊戈尔·马卡罗夫（Ido Makarov）（柔道），弗拉基米尔·伊佐托夫（Vladimir Izotov）（游泳），奥林匹克冠军伊夫根尼·加夫里连科（Evgeny Gavrilenko），尼古拉·基洛夫（Nikolai Kirov） Sergey Smal，Vugar Orudzhev，Natalya Sazanovich，Natalya Stasyuk，Irina Yatchenko，Vyacheslav Makarenko Andrey，Kravchenko，Maria Mamoshuk。目前，该学院的主要运动员已代表白俄罗斯共和国参加了最高水平的国际比赛。</a:t>
            </a:r>
            <a:endParaRPr lang="zh-CN" altLang="en-US" sz="1600" dirty="0">
              <a:solidFill>
                <a:schemeClr val="tx1">
                  <a:lumMod val="85000"/>
                  <a:lumOff val="15000"/>
                </a:schemeClr>
              </a:solidFill>
              <a:latin typeface="+mn-lt"/>
              <a:ea typeface="+mn-ea"/>
              <a:cs typeface="+mn-ea"/>
              <a:sym typeface="+mn-lt"/>
            </a:endParaRPr>
          </a:p>
        </p:txBody>
      </p:sp>
      <p:sp>
        <p:nvSpPr>
          <p:cNvPr id="18" name="TextBox 13"/>
          <p:cNvSpPr txBox="1"/>
          <p:nvPr/>
        </p:nvSpPr>
        <p:spPr>
          <a:xfrm>
            <a:off x="347686" y="1270241"/>
            <a:ext cx="1620958" cy="523220"/>
          </a:xfrm>
          <a:prstGeom prst="rect">
            <a:avLst/>
          </a:prstGeom>
          <a:noFill/>
        </p:spPr>
        <p:txBody>
          <a:bodyPr wrap="none" rtlCol="0">
            <a:spAutoFit/>
          </a:bodyPr>
          <a:lstStyle/>
          <a:p>
            <a:pPr lvl="0" algn="ctr"/>
            <a:r>
              <a:rPr lang="zh-CN" altLang="en-US" sz="2800" dirty="0">
                <a:solidFill>
                  <a:schemeClr val="bg1"/>
                </a:solidFill>
                <a:cs typeface="+mn-ea"/>
                <a:sym typeface="+mn-lt"/>
              </a:rPr>
              <a:t>优势学科</a:t>
            </a:r>
            <a:endParaRPr kumimoji="0" lang="en-US" sz="2800" b="0" i="0" u="none" strike="noStrike" kern="1200" cap="none" spc="0" normalizeH="0" baseline="0" noProof="0" dirty="0">
              <a:ln>
                <a:noFill/>
              </a:ln>
              <a:solidFill>
                <a:schemeClr val="bg1"/>
              </a:solidFill>
              <a:effectLst/>
              <a:uLnTx/>
              <a:uFillTx/>
              <a:cs typeface="+mn-ea"/>
              <a:sym typeface="+mn-lt"/>
            </a:endParaRPr>
          </a:p>
        </p:txBody>
      </p:sp>
      <p:sp>
        <p:nvSpPr>
          <p:cNvPr id="19" name="TextBox 13"/>
          <p:cNvSpPr txBox="1"/>
          <p:nvPr/>
        </p:nvSpPr>
        <p:spPr>
          <a:xfrm>
            <a:off x="336150" y="2303148"/>
            <a:ext cx="1620957" cy="400110"/>
          </a:xfrm>
          <a:prstGeom prst="rect">
            <a:avLst/>
          </a:prstGeom>
          <a:noFill/>
        </p:spPr>
        <p:txBody>
          <a:bodyPr wrap="none" rtlCol="0">
            <a:spAutoFit/>
          </a:bodyPr>
          <a:lstStyle/>
          <a:p>
            <a:pPr lvl="0" algn="ctr"/>
            <a:r>
              <a:rPr lang="en-US" altLang="zh-CN" sz="2000" dirty="0">
                <a:solidFill>
                  <a:schemeClr val="bg1"/>
                </a:solidFill>
                <a:cs typeface="+mn-ea"/>
                <a:sym typeface="+mn-lt"/>
              </a:rPr>
              <a:t>High Quality</a:t>
            </a:r>
            <a:endParaRPr kumimoji="0" lang="en-US" sz="2000" b="0" i="0" u="none" strike="noStrike" kern="1200" cap="none" spc="0" normalizeH="0" baseline="0" noProof="0" dirty="0">
              <a:ln>
                <a:noFill/>
              </a:ln>
              <a:solidFill>
                <a:schemeClr val="bg1"/>
              </a:solidFill>
              <a:effectLst/>
              <a:uLnTx/>
              <a:uFillTx/>
              <a:cs typeface="+mn-ea"/>
              <a:sym typeface="+mn-lt"/>
            </a:endParaRPr>
          </a:p>
        </p:txBody>
      </p:sp>
      <p:grpSp>
        <p:nvGrpSpPr>
          <p:cNvPr id="4" name="Group 4"/>
          <p:cNvGrpSpPr>
            <a:grpSpLocks noChangeAspect="1"/>
          </p:cNvGrpSpPr>
          <p:nvPr/>
        </p:nvGrpSpPr>
        <p:grpSpPr bwMode="auto">
          <a:xfrm>
            <a:off x="3062288" y="6070600"/>
            <a:ext cx="495300" cy="358775"/>
            <a:chOff x="1865" y="3824"/>
            <a:chExt cx="312" cy="226"/>
          </a:xfrm>
          <a:solidFill>
            <a:srgbClr val="FF9F1B"/>
          </a:solidFill>
        </p:grpSpPr>
        <p:sp>
          <p:nvSpPr>
            <p:cNvPr id="8" name="Freeform 5"/>
            <p:cNvSpPr>
              <a:spLocks noEditPoints="1"/>
            </p:cNvSpPr>
            <p:nvPr/>
          </p:nvSpPr>
          <p:spPr bwMode="auto">
            <a:xfrm>
              <a:off x="1865" y="3824"/>
              <a:ext cx="312" cy="226"/>
            </a:xfrm>
            <a:custGeom>
              <a:avLst/>
              <a:gdLst>
                <a:gd name="T0" fmla="*/ 2298 w 4517"/>
                <a:gd name="T1" fmla="*/ 3277 h 3277"/>
                <a:gd name="T2" fmla="*/ 2255 w 4517"/>
                <a:gd name="T3" fmla="*/ 3276 h 3277"/>
                <a:gd name="T4" fmla="*/ 1035 w 4517"/>
                <a:gd name="T5" fmla="*/ 2858 h 3277"/>
                <a:gd name="T6" fmla="*/ 999 w 4517"/>
                <a:gd name="T7" fmla="*/ 2830 h 3277"/>
                <a:gd name="T8" fmla="*/ 999 w 4517"/>
                <a:gd name="T9" fmla="*/ 1606 h 3277"/>
                <a:gd name="T10" fmla="*/ 0 w 4517"/>
                <a:gd name="T11" fmla="*/ 1111 h 3277"/>
                <a:gd name="T12" fmla="*/ 2240 w 4517"/>
                <a:gd name="T13" fmla="*/ 0 h 3277"/>
                <a:gd name="T14" fmla="*/ 4517 w 4517"/>
                <a:gd name="T15" fmla="*/ 1084 h 3277"/>
                <a:gd name="T16" fmla="*/ 3449 w 4517"/>
                <a:gd name="T17" fmla="*/ 1618 h 3277"/>
                <a:gd name="T18" fmla="*/ 3449 w 4517"/>
                <a:gd name="T19" fmla="*/ 2841 h 3277"/>
                <a:gd name="T20" fmla="*/ 3419 w 4517"/>
                <a:gd name="T21" fmla="*/ 2869 h 3277"/>
                <a:gd name="T22" fmla="*/ 2298 w 4517"/>
                <a:gd name="T23" fmla="*/ 3277 h 3277"/>
                <a:gd name="T24" fmla="*/ 1185 w 4517"/>
                <a:gd name="T25" fmla="*/ 2736 h 3277"/>
                <a:gd name="T26" fmla="*/ 1203 w 4517"/>
                <a:gd name="T27" fmla="*/ 2748 h 3277"/>
                <a:gd name="T28" fmla="*/ 2259 w 4517"/>
                <a:gd name="T29" fmla="*/ 3090 h 3277"/>
                <a:gd name="T30" fmla="*/ 2294 w 4517"/>
                <a:gd name="T31" fmla="*/ 3091 h 3277"/>
                <a:gd name="T32" fmla="*/ 3247 w 4517"/>
                <a:gd name="T33" fmla="*/ 2769 h 3277"/>
                <a:gd name="T34" fmla="*/ 3263 w 4517"/>
                <a:gd name="T35" fmla="*/ 2757 h 3277"/>
                <a:gd name="T36" fmla="*/ 3263 w 4517"/>
                <a:gd name="T37" fmla="*/ 1711 h 3277"/>
                <a:gd name="T38" fmla="*/ 2241 w 4517"/>
                <a:gd name="T39" fmla="*/ 2222 h 3277"/>
                <a:gd name="T40" fmla="*/ 1185 w 4517"/>
                <a:gd name="T41" fmla="*/ 1698 h 3277"/>
                <a:gd name="T42" fmla="*/ 1185 w 4517"/>
                <a:gd name="T43" fmla="*/ 2736 h 3277"/>
                <a:gd name="T44" fmla="*/ 419 w 4517"/>
                <a:gd name="T45" fmla="*/ 1111 h 3277"/>
                <a:gd name="T46" fmla="*/ 2240 w 4517"/>
                <a:gd name="T47" fmla="*/ 2014 h 3277"/>
                <a:gd name="T48" fmla="*/ 4093 w 4517"/>
                <a:gd name="T49" fmla="*/ 1088 h 3277"/>
                <a:gd name="T50" fmla="*/ 2241 w 4517"/>
                <a:gd name="T51" fmla="*/ 207 h 3277"/>
                <a:gd name="T52" fmla="*/ 419 w 4517"/>
                <a:gd name="T53" fmla="*/ 1111 h 3277"/>
                <a:gd name="T54" fmla="*/ 419 w 4517"/>
                <a:gd name="T55" fmla="*/ 1111 h 3277"/>
                <a:gd name="T56" fmla="*/ 419 w 4517"/>
                <a:gd name="T57" fmla="*/ 1111 h 3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17" h="3277">
                  <a:moveTo>
                    <a:pt x="2298" y="3277"/>
                  </a:moveTo>
                  <a:cubicBezTo>
                    <a:pt x="2281" y="3277"/>
                    <a:pt x="2268" y="3277"/>
                    <a:pt x="2255" y="3276"/>
                  </a:cubicBezTo>
                  <a:cubicBezTo>
                    <a:pt x="1570" y="3259"/>
                    <a:pt x="1057" y="2874"/>
                    <a:pt x="1035" y="2858"/>
                  </a:cubicBezTo>
                  <a:cubicBezTo>
                    <a:pt x="999" y="2830"/>
                    <a:pt x="999" y="2830"/>
                    <a:pt x="999" y="2830"/>
                  </a:cubicBezTo>
                  <a:cubicBezTo>
                    <a:pt x="999" y="1606"/>
                    <a:pt x="999" y="1606"/>
                    <a:pt x="999" y="1606"/>
                  </a:cubicBezTo>
                  <a:cubicBezTo>
                    <a:pt x="0" y="1111"/>
                    <a:pt x="0" y="1111"/>
                    <a:pt x="0" y="1111"/>
                  </a:cubicBezTo>
                  <a:cubicBezTo>
                    <a:pt x="2240" y="0"/>
                    <a:pt x="2240" y="0"/>
                    <a:pt x="2240" y="0"/>
                  </a:cubicBezTo>
                  <a:cubicBezTo>
                    <a:pt x="4517" y="1084"/>
                    <a:pt x="4517" y="1084"/>
                    <a:pt x="4517" y="1084"/>
                  </a:cubicBezTo>
                  <a:cubicBezTo>
                    <a:pt x="3449" y="1618"/>
                    <a:pt x="3449" y="1618"/>
                    <a:pt x="3449" y="1618"/>
                  </a:cubicBezTo>
                  <a:cubicBezTo>
                    <a:pt x="3449" y="2841"/>
                    <a:pt x="3449" y="2841"/>
                    <a:pt x="3449" y="2841"/>
                  </a:cubicBezTo>
                  <a:cubicBezTo>
                    <a:pt x="3419" y="2869"/>
                    <a:pt x="3419" y="2869"/>
                    <a:pt x="3419" y="2869"/>
                  </a:cubicBezTo>
                  <a:cubicBezTo>
                    <a:pt x="3401" y="2885"/>
                    <a:pt x="2970" y="3277"/>
                    <a:pt x="2298" y="3277"/>
                  </a:cubicBezTo>
                  <a:close/>
                  <a:moveTo>
                    <a:pt x="1185" y="2736"/>
                  </a:moveTo>
                  <a:cubicBezTo>
                    <a:pt x="1203" y="2748"/>
                    <a:pt x="1203" y="2748"/>
                    <a:pt x="1203" y="2748"/>
                  </a:cubicBezTo>
                  <a:cubicBezTo>
                    <a:pt x="1354" y="2846"/>
                    <a:pt x="1759" y="3078"/>
                    <a:pt x="2259" y="3090"/>
                  </a:cubicBezTo>
                  <a:cubicBezTo>
                    <a:pt x="2271" y="3090"/>
                    <a:pt x="2283" y="3091"/>
                    <a:pt x="2294" y="3091"/>
                  </a:cubicBezTo>
                  <a:cubicBezTo>
                    <a:pt x="2790" y="3091"/>
                    <a:pt x="3149" y="2845"/>
                    <a:pt x="3247" y="2769"/>
                  </a:cubicBezTo>
                  <a:cubicBezTo>
                    <a:pt x="3263" y="2757"/>
                    <a:pt x="3263" y="2757"/>
                    <a:pt x="3263" y="2757"/>
                  </a:cubicBezTo>
                  <a:cubicBezTo>
                    <a:pt x="3263" y="1711"/>
                    <a:pt x="3263" y="1711"/>
                    <a:pt x="3263" y="1711"/>
                  </a:cubicBezTo>
                  <a:cubicBezTo>
                    <a:pt x="2241" y="2222"/>
                    <a:pt x="2241" y="2222"/>
                    <a:pt x="2241" y="2222"/>
                  </a:cubicBezTo>
                  <a:cubicBezTo>
                    <a:pt x="1185" y="1698"/>
                    <a:pt x="1185" y="1698"/>
                    <a:pt x="1185" y="1698"/>
                  </a:cubicBezTo>
                  <a:lnTo>
                    <a:pt x="1185" y="2736"/>
                  </a:lnTo>
                  <a:close/>
                  <a:moveTo>
                    <a:pt x="419" y="1111"/>
                  </a:moveTo>
                  <a:cubicBezTo>
                    <a:pt x="2240" y="2014"/>
                    <a:pt x="2240" y="2014"/>
                    <a:pt x="2240" y="2014"/>
                  </a:cubicBezTo>
                  <a:cubicBezTo>
                    <a:pt x="4093" y="1088"/>
                    <a:pt x="4093" y="1088"/>
                    <a:pt x="4093" y="1088"/>
                  </a:cubicBezTo>
                  <a:cubicBezTo>
                    <a:pt x="2241" y="207"/>
                    <a:pt x="2241" y="207"/>
                    <a:pt x="2241" y="207"/>
                  </a:cubicBezTo>
                  <a:lnTo>
                    <a:pt x="419" y="1111"/>
                  </a:lnTo>
                  <a:close/>
                  <a:moveTo>
                    <a:pt x="419" y="1111"/>
                  </a:moveTo>
                  <a:cubicBezTo>
                    <a:pt x="419" y="1111"/>
                    <a:pt x="419" y="1111"/>
                    <a:pt x="419" y="11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9" name="Rectangle 6"/>
            <p:cNvSpPr>
              <a:spLocks noChangeArrowheads="1"/>
            </p:cNvSpPr>
            <p:nvPr/>
          </p:nvSpPr>
          <p:spPr bwMode="auto">
            <a:xfrm>
              <a:off x="1873" y="3951"/>
              <a:ext cx="13" cy="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20" name="Freeform 7"/>
            <p:cNvSpPr>
              <a:spLocks noEditPoints="1"/>
            </p:cNvSpPr>
            <p:nvPr/>
          </p:nvSpPr>
          <p:spPr bwMode="auto">
            <a:xfrm>
              <a:off x="2034" y="3869"/>
              <a:ext cx="43" cy="24"/>
            </a:xfrm>
            <a:custGeom>
              <a:avLst/>
              <a:gdLst>
                <a:gd name="T0" fmla="*/ 0 w 43"/>
                <a:gd name="T1" fmla="*/ 4 h 24"/>
                <a:gd name="T2" fmla="*/ 1 w 43"/>
                <a:gd name="T3" fmla="*/ 0 h 24"/>
                <a:gd name="T4" fmla="*/ 43 w 43"/>
                <a:gd name="T5" fmla="*/ 21 h 24"/>
                <a:gd name="T6" fmla="*/ 42 w 43"/>
                <a:gd name="T7" fmla="*/ 24 h 24"/>
                <a:gd name="T8" fmla="*/ 0 w 43"/>
                <a:gd name="T9" fmla="*/ 4 h 24"/>
                <a:gd name="T10" fmla="*/ 0 w 43"/>
                <a:gd name="T11" fmla="*/ 4 h 24"/>
                <a:gd name="T12" fmla="*/ 0 w 43"/>
                <a:gd name="T13" fmla="*/ 4 h 24"/>
              </a:gdLst>
              <a:ahLst/>
              <a:cxnLst>
                <a:cxn ang="0">
                  <a:pos x="T0" y="T1"/>
                </a:cxn>
                <a:cxn ang="0">
                  <a:pos x="T2" y="T3"/>
                </a:cxn>
                <a:cxn ang="0">
                  <a:pos x="T4" y="T5"/>
                </a:cxn>
                <a:cxn ang="0">
                  <a:pos x="T6" y="T7"/>
                </a:cxn>
                <a:cxn ang="0">
                  <a:pos x="T8" y="T9"/>
                </a:cxn>
                <a:cxn ang="0">
                  <a:pos x="T10" y="T11"/>
                </a:cxn>
                <a:cxn ang="0">
                  <a:pos x="T12" y="T13"/>
                </a:cxn>
              </a:cxnLst>
              <a:rect l="0" t="0" r="r" b="b"/>
              <a:pathLst>
                <a:path w="43" h="24">
                  <a:moveTo>
                    <a:pt x="0" y="4"/>
                  </a:moveTo>
                  <a:lnTo>
                    <a:pt x="1" y="0"/>
                  </a:lnTo>
                  <a:lnTo>
                    <a:pt x="43" y="21"/>
                  </a:lnTo>
                  <a:lnTo>
                    <a:pt x="42" y="24"/>
                  </a:lnTo>
                  <a:lnTo>
                    <a:pt x="0" y="4"/>
                  </a:lnTo>
                  <a:close/>
                  <a:moveTo>
                    <a:pt x="0" y="4"/>
                  </a:move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21" name="Freeform 8"/>
            <p:cNvSpPr>
              <a:spLocks noEditPoints="1"/>
            </p:cNvSpPr>
            <p:nvPr/>
          </p:nvSpPr>
          <p:spPr bwMode="auto">
            <a:xfrm>
              <a:off x="2034" y="3869"/>
              <a:ext cx="43" cy="24"/>
            </a:xfrm>
            <a:custGeom>
              <a:avLst/>
              <a:gdLst>
                <a:gd name="T0" fmla="*/ 0 w 43"/>
                <a:gd name="T1" fmla="*/ 4 h 24"/>
                <a:gd name="T2" fmla="*/ 1 w 43"/>
                <a:gd name="T3" fmla="*/ 0 h 24"/>
                <a:gd name="T4" fmla="*/ 43 w 43"/>
                <a:gd name="T5" fmla="*/ 21 h 24"/>
                <a:gd name="T6" fmla="*/ 42 w 43"/>
                <a:gd name="T7" fmla="*/ 24 h 24"/>
                <a:gd name="T8" fmla="*/ 0 w 43"/>
                <a:gd name="T9" fmla="*/ 4 h 24"/>
                <a:gd name="T10" fmla="*/ 0 w 43"/>
                <a:gd name="T11" fmla="*/ 4 h 24"/>
                <a:gd name="T12" fmla="*/ 0 w 43"/>
                <a:gd name="T13" fmla="*/ 4 h 24"/>
              </a:gdLst>
              <a:ahLst/>
              <a:cxnLst>
                <a:cxn ang="0">
                  <a:pos x="T0" y="T1"/>
                </a:cxn>
                <a:cxn ang="0">
                  <a:pos x="T2" y="T3"/>
                </a:cxn>
                <a:cxn ang="0">
                  <a:pos x="T4" y="T5"/>
                </a:cxn>
                <a:cxn ang="0">
                  <a:pos x="T6" y="T7"/>
                </a:cxn>
                <a:cxn ang="0">
                  <a:pos x="T8" y="T9"/>
                </a:cxn>
                <a:cxn ang="0">
                  <a:pos x="T10" y="T11"/>
                </a:cxn>
                <a:cxn ang="0">
                  <a:pos x="T12" y="T13"/>
                </a:cxn>
              </a:cxnLst>
              <a:rect l="0" t="0" r="r" b="b"/>
              <a:pathLst>
                <a:path w="43" h="24">
                  <a:moveTo>
                    <a:pt x="0" y="4"/>
                  </a:moveTo>
                  <a:lnTo>
                    <a:pt x="1" y="0"/>
                  </a:lnTo>
                  <a:lnTo>
                    <a:pt x="43" y="21"/>
                  </a:lnTo>
                  <a:lnTo>
                    <a:pt x="42" y="24"/>
                  </a:lnTo>
                  <a:lnTo>
                    <a:pt x="0" y="4"/>
                  </a:lnTo>
                  <a:moveTo>
                    <a:pt x="0" y="4"/>
                  </a:moveTo>
                  <a:lnTo>
                    <a:pt x="0" y="4"/>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22" name="Freeform 9"/>
            <p:cNvSpPr>
              <a:spLocks noEditPoints="1"/>
            </p:cNvSpPr>
            <p:nvPr/>
          </p:nvSpPr>
          <p:spPr bwMode="auto">
            <a:xfrm>
              <a:off x="2092" y="3898"/>
              <a:ext cx="6" cy="5"/>
            </a:xfrm>
            <a:custGeom>
              <a:avLst/>
              <a:gdLst>
                <a:gd name="T0" fmla="*/ 6 w 6"/>
                <a:gd name="T1" fmla="*/ 2 h 5"/>
                <a:gd name="T2" fmla="*/ 4 w 6"/>
                <a:gd name="T3" fmla="*/ 5 h 5"/>
                <a:gd name="T4" fmla="*/ 0 w 6"/>
                <a:gd name="T5" fmla="*/ 3 h 5"/>
                <a:gd name="T6" fmla="*/ 1 w 6"/>
                <a:gd name="T7" fmla="*/ 0 h 5"/>
                <a:gd name="T8" fmla="*/ 6 w 6"/>
                <a:gd name="T9" fmla="*/ 2 h 5"/>
                <a:gd name="T10" fmla="*/ 6 w 6"/>
                <a:gd name="T11" fmla="*/ 2 h 5"/>
                <a:gd name="T12" fmla="*/ 6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2"/>
                  </a:moveTo>
                  <a:lnTo>
                    <a:pt x="4" y="5"/>
                  </a:lnTo>
                  <a:lnTo>
                    <a:pt x="0" y="3"/>
                  </a:lnTo>
                  <a:lnTo>
                    <a:pt x="1" y="0"/>
                  </a:lnTo>
                  <a:lnTo>
                    <a:pt x="6" y="2"/>
                  </a:lnTo>
                  <a:close/>
                  <a:moveTo>
                    <a:pt x="6" y="2"/>
                  </a:moveTo>
                  <a:lnTo>
                    <a:pt x="6"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23" name="Freeform 10"/>
            <p:cNvSpPr>
              <a:spLocks noEditPoints="1"/>
            </p:cNvSpPr>
            <p:nvPr/>
          </p:nvSpPr>
          <p:spPr bwMode="auto">
            <a:xfrm>
              <a:off x="2092" y="3898"/>
              <a:ext cx="6" cy="5"/>
            </a:xfrm>
            <a:custGeom>
              <a:avLst/>
              <a:gdLst>
                <a:gd name="T0" fmla="*/ 6 w 6"/>
                <a:gd name="T1" fmla="*/ 2 h 5"/>
                <a:gd name="T2" fmla="*/ 4 w 6"/>
                <a:gd name="T3" fmla="*/ 5 h 5"/>
                <a:gd name="T4" fmla="*/ 0 w 6"/>
                <a:gd name="T5" fmla="*/ 3 h 5"/>
                <a:gd name="T6" fmla="*/ 1 w 6"/>
                <a:gd name="T7" fmla="*/ 0 h 5"/>
                <a:gd name="T8" fmla="*/ 6 w 6"/>
                <a:gd name="T9" fmla="*/ 2 h 5"/>
                <a:gd name="T10" fmla="*/ 6 w 6"/>
                <a:gd name="T11" fmla="*/ 2 h 5"/>
                <a:gd name="T12" fmla="*/ 6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2"/>
                  </a:moveTo>
                  <a:lnTo>
                    <a:pt x="4" y="5"/>
                  </a:lnTo>
                  <a:lnTo>
                    <a:pt x="0" y="3"/>
                  </a:lnTo>
                  <a:lnTo>
                    <a:pt x="1" y="0"/>
                  </a:lnTo>
                  <a:lnTo>
                    <a:pt x="6" y="2"/>
                  </a:lnTo>
                  <a:moveTo>
                    <a:pt x="6" y="2"/>
                  </a:moveTo>
                  <a:lnTo>
                    <a:pt x="6" y="2"/>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grpSp>
      <p:sp>
        <p:nvSpPr>
          <p:cNvPr id="24" name="TextBox 13"/>
          <p:cNvSpPr txBox="1"/>
          <p:nvPr/>
        </p:nvSpPr>
        <p:spPr>
          <a:xfrm>
            <a:off x="8509492" y="734678"/>
            <a:ext cx="2031325" cy="461665"/>
          </a:xfrm>
          <a:prstGeom prst="rect">
            <a:avLst/>
          </a:prstGeom>
          <a:noFill/>
        </p:spPr>
        <p:txBody>
          <a:bodyPr wrap="none" rtlCol="0">
            <a:spAutoFit/>
          </a:bodyPr>
          <a:lstStyle/>
          <a:p>
            <a:pPr lvl="0" algn="ctr"/>
            <a:r>
              <a:rPr lang="zh-CN" altLang="en-US" sz="2400" b="1" dirty="0">
                <a:solidFill>
                  <a:schemeClr val="tx1">
                    <a:lumMod val="85000"/>
                    <a:lumOff val="15000"/>
                  </a:schemeClr>
                </a:solidFill>
                <a:cs typeface="+mn-ea"/>
                <a:sym typeface="+mn-lt"/>
              </a:rPr>
              <a:t>体育学院</a:t>
            </a:r>
            <a:r>
              <a:rPr kumimoji="0" lang="zh-CN" altLang="en-US" sz="2400" b="1" i="0" u="none" strike="noStrike" kern="1200" cap="none" spc="0" normalizeH="0" baseline="0" noProof="0" dirty="0">
                <a:ln>
                  <a:noFill/>
                </a:ln>
                <a:solidFill>
                  <a:schemeClr val="tx1">
                    <a:lumMod val="85000"/>
                    <a:lumOff val="15000"/>
                  </a:schemeClr>
                </a:solidFill>
                <a:effectLst/>
                <a:uLnTx/>
                <a:uFillTx/>
                <a:cs typeface="+mn-ea"/>
                <a:sym typeface="+mn-lt"/>
              </a:rPr>
              <a:t>介绍</a:t>
            </a:r>
            <a:endParaRPr kumimoji="0" lang="en-US" sz="2400" b="1" i="0" u="none" strike="noStrike" kern="1200" cap="none" spc="0" normalizeH="0" baseline="0" noProof="0" dirty="0">
              <a:ln>
                <a:noFill/>
              </a:ln>
              <a:solidFill>
                <a:schemeClr val="tx1">
                  <a:lumMod val="85000"/>
                  <a:lumOff val="15000"/>
                </a:schemeClr>
              </a:solidFill>
              <a:effectLst/>
              <a:uLnTx/>
              <a:uFillTx/>
              <a:cs typeface="+mn-ea"/>
              <a:sym typeface="+mn-lt"/>
            </a:endParaRPr>
          </a:p>
        </p:txBody>
      </p:sp>
      <p:pic>
        <p:nvPicPr>
          <p:cNvPr id="3" name="图片 2"/>
          <p:cNvPicPr>
            <a:picLocks noChangeAspect="1"/>
          </p:cNvPicPr>
          <p:nvPr/>
        </p:nvPicPr>
        <p:blipFill>
          <a:blip r:embed="rId2"/>
          <a:stretch>
            <a:fillRect/>
          </a:stretch>
        </p:blipFill>
        <p:spPr>
          <a:xfrm>
            <a:off x="4139746" y="122082"/>
            <a:ext cx="2499577" cy="1639966"/>
          </a:xfrm>
          <a:prstGeom prst="rect">
            <a:avLst/>
          </a:prstGeom>
        </p:spPr>
      </p:pic>
      <p:pic>
        <p:nvPicPr>
          <p:cNvPr id="5" name="图片 4"/>
          <p:cNvPicPr>
            <a:picLocks noChangeAspect="1"/>
          </p:cNvPicPr>
          <p:nvPr/>
        </p:nvPicPr>
        <p:blipFill>
          <a:blip r:embed="rId3"/>
          <a:stretch>
            <a:fillRect/>
          </a:stretch>
        </p:blipFill>
        <p:spPr>
          <a:xfrm>
            <a:off x="4139746" y="1959228"/>
            <a:ext cx="2499577" cy="1639966"/>
          </a:xfrm>
          <a:prstGeom prst="rect">
            <a:avLst/>
          </a:prstGeom>
        </p:spPr>
      </p:pic>
      <p:pic>
        <p:nvPicPr>
          <p:cNvPr id="6" name="图片 5"/>
          <p:cNvPicPr>
            <a:picLocks noChangeAspect="1"/>
          </p:cNvPicPr>
          <p:nvPr/>
        </p:nvPicPr>
        <p:blipFill>
          <a:blip r:embed="rId4"/>
          <a:stretch>
            <a:fillRect/>
          </a:stretch>
        </p:blipFill>
        <p:spPr>
          <a:xfrm>
            <a:off x="454761" y="4547973"/>
            <a:ext cx="2499577" cy="1881402"/>
          </a:xfrm>
          <a:prstGeom prst="rect">
            <a:avLst/>
          </a:prstGeom>
        </p:spPr>
      </p:pic>
      <p:pic>
        <p:nvPicPr>
          <p:cNvPr id="11" name="图片 10"/>
          <p:cNvPicPr>
            <a:picLocks noChangeAspect="1"/>
          </p:cNvPicPr>
          <p:nvPr/>
        </p:nvPicPr>
        <p:blipFill>
          <a:blip r:embed="rId5"/>
          <a:stretch>
            <a:fillRect/>
          </a:stretch>
        </p:blipFill>
        <p:spPr>
          <a:xfrm>
            <a:off x="3955262" y="3672756"/>
            <a:ext cx="3048250" cy="32699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0" y="-25400"/>
            <a:ext cx="3828415" cy="686117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cxnSp>
        <p:nvCxnSpPr>
          <p:cNvPr id="7" name="Straight Connector 6"/>
          <p:cNvCxnSpPr/>
          <p:nvPr/>
        </p:nvCxnSpPr>
        <p:spPr>
          <a:xfrm>
            <a:off x="479571" y="2839779"/>
            <a:ext cx="981250" cy="0"/>
          </a:xfrm>
          <a:prstGeom prst="line">
            <a:avLst/>
          </a:prstGeom>
          <a:ln>
            <a:solidFill>
              <a:srgbClr val="FF9F1B"/>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47686" y="3349467"/>
            <a:ext cx="2982890" cy="953135"/>
          </a:xfrm>
          <a:prstGeom prst="rect">
            <a:avLst/>
          </a:prstGeom>
        </p:spPr>
        <p:txBody>
          <a:bodyPr wrap="square">
            <a:spAutoFit/>
          </a:bodyPr>
          <a:lstStyle/>
          <a:p>
            <a:pPr lvl="0"/>
            <a:r>
              <a:rPr lang="zh-CN" altLang="en-US" sz="2800" dirty="0">
                <a:solidFill>
                  <a:schemeClr val="bg1"/>
                </a:solidFill>
                <a:cs typeface="+mn-ea"/>
                <a:sym typeface="+mn-lt"/>
              </a:rPr>
              <a:t>培养经济学家的圣地</a:t>
            </a:r>
          </a:p>
        </p:txBody>
      </p:sp>
      <p:sp>
        <p:nvSpPr>
          <p:cNvPr id="13" name="Rectangle 12"/>
          <p:cNvSpPr/>
          <p:nvPr/>
        </p:nvSpPr>
        <p:spPr>
          <a:xfrm>
            <a:off x="8278662" y="436120"/>
            <a:ext cx="2493822" cy="609516"/>
          </a:xfrm>
          <a:prstGeom prst="rect">
            <a:avLst/>
          </a:prstGeom>
          <a:noFill/>
          <a:ln w="28575">
            <a:solidFill>
              <a:srgbClr val="FF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15" name="TextBox 14"/>
          <p:cNvSpPr txBox="1"/>
          <p:nvPr/>
        </p:nvSpPr>
        <p:spPr>
          <a:xfrm>
            <a:off x="7053943" y="1269908"/>
            <a:ext cx="4943260" cy="5262245"/>
          </a:xfrm>
          <a:prstGeom prst="rect">
            <a:avLst/>
          </a:prstGeom>
          <a:noFill/>
        </p:spPr>
        <p:txBody>
          <a:bodyPr wrap="square" rtlCol="0">
            <a:spAutoFit/>
          </a:bodyPr>
          <a:lstStyle/>
          <a:p>
            <a:pPr algn="just">
              <a:defRPr sz="1500">
                <a:latin typeface="Arial" panose="020B0604020202090204"/>
                <a:ea typeface="Arial" panose="020B0604020202090204"/>
                <a:cs typeface="Arial" panose="020B0604020202090204"/>
                <a:sym typeface="Arial" panose="020B0604020202090204"/>
              </a:defRPr>
            </a:pPr>
            <a:r>
              <a:rPr lang="zh-CN" altLang="en-US" sz="1600" dirty="0">
                <a:solidFill>
                  <a:schemeClr val="tx1">
                    <a:lumMod val="85000"/>
                    <a:lumOff val="15000"/>
                  </a:schemeClr>
                </a:solidFill>
                <a:latin typeface="+mn-lt"/>
                <a:ea typeface="+mn-ea"/>
                <a:cs typeface="+mn-ea"/>
              </a:rPr>
              <a:t>     戈梅利国立大学经济管理学院成立于1969年， 自1969年首次招生以来，该学院一直在蓬勃发展，1976年，全日制学生人数达到870人。 戈梅利国立大学经管学院是白俄罗斯唯一一个培训过劳动经济学和工程经济学家的机构，对社会的发展做出了杰出贡献。</a:t>
            </a:r>
          </a:p>
          <a:p>
            <a:pPr algn="just">
              <a:defRPr sz="1500">
                <a:latin typeface="Arial" panose="020B0604020202090204"/>
                <a:ea typeface="Arial" panose="020B0604020202090204"/>
                <a:cs typeface="Arial" panose="020B0604020202090204"/>
                <a:sym typeface="Arial" panose="020B0604020202090204"/>
              </a:defRPr>
            </a:pPr>
            <a:endParaRPr lang="zh-CN" altLang="en-US" sz="1600" dirty="0">
              <a:solidFill>
                <a:schemeClr val="tx1">
                  <a:lumMod val="85000"/>
                  <a:lumOff val="15000"/>
                </a:schemeClr>
              </a:solidFill>
              <a:latin typeface="+mn-lt"/>
              <a:ea typeface="+mn-ea"/>
              <a:cs typeface="+mn-ea"/>
            </a:endParaRPr>
          </a:p>
          <a:p>
            <a:pPr algn="just">
              <a:defRPr sz="1500">
                <a:latin typeface="Arial" panose="020B0604020202090204"/>
                <a:ea typeface="Arial" panose="020B0604020202090204"/>
                <a:cs typeface="Arial" panose="020B0604020202090204"/>
                <a:sym typeface="Arial" panose="020B0604020202090204"/>
              </a:defRPr>
            </a:pPr>
            <a:r>
              <a:rPr lang="zh-CN" altLang="en-US" sz="1600" dirty="0">
                <a:solidFill>
                  <a:schemeClr val="tx1">
                    <a:lumMod val="85000"/>
                    <a:lumOff val="15000"/>
                  </a:schemeClr>
                </a:solidFill>
                <a:latin typeface="+mn-lt"/>
                <a:ea typeface="+mn-ea"/>
                <a:cs typeface="+mn-ea"/>
              </a:rPr>
              <a:t>      目前戈梅利国立大学经管学院培养了9000多名高素质的经济学专家，如今他们在白俄罗斯共和国的经济发展中发挥着重要作用。</a:t>
            </a:r>
          </a:p>
          <a:p>
            <a:pPr algn="just">
              <a:defRPr sz="1500">
                <a:latin typeface="Arial" panose="020B0604020202090204"/>
                <a:ea typeface="Arial" panose="020B0604020202090204"/>
                <a:cs typeface="Arial" panose="020B0604020202090204"/>
                <a:sym typeface="Arial" panose="020B0604020202090204"/>
              </a:defRPr>
            </a:pPr>
            <a:endParaRPr lang="zh-CN" altLang="en-US" sz="1600" dirty="0">
              <a:solidFill>
                <a:schemeClr val="tx1">
                  <a:lumMod val="85000"/>
                  <a:lumOff val="15000"/>
                </a:schemeClr>
              </a:solidFill>
              <a:latin typeface="+mn-lt"/>
              <a:ea typeface="+mn-ea"/>
              <a:cs typeface="+mn-ea"/>
            </a:endParaRPr>
          </a:p>
          <a:p>
            <a:pPr algn="just">
              <a:defRPr sz="1500">
                <a:latin typeface="Arial" panose="020B0604020202090204"/>
                <a:ea typeface="Arial" panose="020B0604020202090204"/>
                <a:cs typeface="Arial" panose="020B0604020202090204"/>
                <a:sym typeface="Arial" panose="020B0604020202090204"/>
              </a:defRPr>
            </a:pPr>
            <a:r>
              <a:rPr lang="zh-CN" altLang="en-US" sz="1600" dirty="0">
                <a:solidFill>
                  <a:schemeClr val="tx1">
                    <a:lumMod val="85000"/>
                    <a:lumOff val="15000"/>
                  </a:schemeClr>
                </a:solidFill>
                <a:latin typeface="+mn-lt"/>
                <a:ea typeface="+mn-ea"/>
                <a:cs typeface="+mn-ea"/>
              </a:rPr>
              <a:t>      学院积极与实体经济领域的企业、银行和公共管理机构互动，为学生寻找优质的实习机会。有来自俄罗斯、乌克兰、中国、土库曼斯坦、孟加拉国和其他国家的80多名外国学生在该学院学习。</a:t>
            </a:r>
          </a:p>
          <a:p>
            <a:pPr algn="just">
              <a:defRPr sz="1500">
                <a:latin typeface="Arial" panose="020B0604020202090204"/>
                <a:ea typeface="Arial" panose="020B0604020202090204"/>
                <a:cs typeface="Arial" panose="020B0604020202090204"/>
                <a:sym typeface="Arial" panose="020B0604020202090204"/>
              </a:defRPr>
            </a:pPr>
            <a:endParaRPr lang="zh-CN" altLang="en-US" sz="1600" dirty="0">
              <a:solidFill>
                <a:schemeClr val="tx1">
                  <a:lumMod val="85000"/>
                  <a:lumOff val="15000"/>
                </a:schemeClr>
              </a:solidFill>
              <a:latin typeface="+mn-lt"/>
              <a:ea typeface="+mn-ea"/>
              <a:cs typeface="+mn-ea"/>
            </a:endParaRPr>
          </a:p>
          <a:p>
            <a:pPr algn="just">
              <a:defRPr sz="1500">
                <a:latin typeface="Arial" panose="020B0604020202090204"/>
                <a:ea typeface="Arial" panose="020B0604020202090204"/>
                <a:cs typeface="Arial" panose="020B0604020202090204"/>
                <a:sym typeface="Arial" panose="020B0604020202090204"/>
              </a:defRPr>
            </a:pPr>
            <a:r>
              <a:rPr lang="zh-CN" altLang="en-US" sz="1600" dirty="0">
                <a:solidFill>
                  <a:schemeClr val="tx1">
                    <a:lumMod val="85000"/>
                    <a:lumOff val="15000"/>
                  </a:schemeClr>
                </a:solidFill>
                <a:latin typeface="+mn-lt"/>
                <a:ea typeface="+mn-ea"/>
                <a:cs typeface="+mn-ea"/>
              </a:rPr>
              <a:t>      该学院开设世界经济、金融和信贷、经济和企业管理、会计、分析和审计、预算组织的会计、商业和非商业组织的会计、商业活动、公共管理、工商管理、经济信息学、对外经济活动管理、对外贸易和商业活动金融与信贷、金融、银行经济学和企业管理、劳动经济学等专业。</a:t>
            </a:r>
          </a:p>
        </p:txBody>
      </p:sp>
      <p:sp>
        <p:nvSpPr>
          <p:cNvPr id="18" name="TextBox 13"/>
          <p:cNvSpPr txBox="1"/>
          <p:nvPr/>
        </p:nvSpPr>
        <p:spPr>
          <a:xfrm>
            <a:off x="347686" y="1270241"/>
            <a:ext cx="1620958" cy="523220"/>
          </a:xfrm>
          <a:prstGeom prst="rect">
            <a:avLst/>
          </a:prstGeom>
          <a:noFill/>
        </p:spPr>
        <p:txBody>
          <a:bodyPr wrap="none" rtlCol="0">
            <a:spAutoFit/>
          </a:bodyPr>
          <a:lstStyle/>
          <a:p>
            <a:pPr lvl="0" algn="ctr"/>
            <a:r>
              <a:rPr lang="zh-CN" altLang="en-US" sz="2800" dirty="0">
                <a:solidFill>
                  <a:schemeClr val="bg1"/>
                </a:solidFill>
                <a:cs typeface="+mn-ea"/>
                <a:sym typeface="+mn-lt"/>
              </a:rPr>
              <a:t>优势学科</a:t>
            </a:r>
            <a:endParaRPr kumimoji="0" lang="en-US" sz="2800" b="0" i="0" u="none" strike="noStrike" kern="1200" cap="none" spc="0" normalizeH="0" baseline="0" noProof="0" dirty="0">
              <a:ln>
                <a:noFill/>
              </a:ln>
              <a:solidFill>
                <a:schemeClr val="bg1"/>
              </a:solidFill>
              <a:effectLst/>
              <a:uLnTx/>
              <a:uFillTx/>
              <a:cs typeface="+mn-ea"/>
              <a:sym typeface="+mn-lt"/>
            </a:endParaRPr>
          </a:p>
        </p:txBody>
      </p:sp>
      <p:sp>
        <p:nvSpPr>
          <p:cNvPr id="19" name="TextBox 13"/>
          <p:cNvSpPr txBox="1"/>
          <p:nvPr/>
        </p:nvSpPr>
        <p:spPr>
          <a:xfrm>
            <a:off x="336150" y="2303148"/>
            <a:ext cx="1620957" cy="400110"/>
          </a:xfrm>
          <a:prstGeom prst="rect">
            <a:avLst/>
          </a:prstGeom>
          <a:noFill/>
        </p:spPr>
        <p:txBody>
          <a:bodyPr wrap="none" rtlCol="0">
            <a:spAutoFit/>
          </a:bodyPr>
          <a:lstStyle/>
          <a:p>
            <a:pPr lvl="0" algn="ctr"/>
            <a:r>
              <a:rPr lang="en-US" altLang="zh-CN" sz="2000" dirty="0">
                <a:solidFill>
                  <a:schemeClr val="bg1"/>
                </a:solidFill>
                <a:cs typeface="+mn-ea"/>
                <a:sym typeface="+mn-lt"/>
              </a:rPr>
              <a:t>High Quality</a:t>
            </a:r>
            <a:endParaRPr kumimoji="0" lang="en-US" sz="2000" b="0" i="0" u="none" strike="noStrike" kern="1200" cap="none" spc="0" normalizeH="0" baseline="0" noProof="0" dirty="0">
              <a:ln>
                <a:noFill/>
              </a:ln>
              <a:solidFill>
                <a:schemeClr val="bg1"/>
              </a:solidFill>
              <a:effectLst/>
              <a:uLnTx/>
              <a:uFillTx/>
              <a:cs typeface="+mn-ea"/>
              <a:sym typeface="+mn-lt"/>
            </a:endParaRPr>
          </a:p>
        </p:txBody>
      </p:sp>
      <p:grpSp>
        <p:nvGrpSpPr>
          <p:cNvPr id="4" name="Group 4"/>
          <p:cNvGrpSpPr>
            <a:grpSpLocks noChangeAspect="1"/>
          </p:cNvGrpSpPr>
          <p:nvPr/>
        </p:nvGrpSpPr>
        <p:grpSpPr bwMode="auto">
          <a:xfrm>
            <a:off x="3181033" y="5913755"/>
            <a:ext cx="495300" cy="358775"/>
            <a:chOff x="1865" y="3824"/>
            <a:chExt cx="312" cy="226"/>
          </a:xfrm>
          <a:solidFill>
            <a:srgbClr val="FF9F1B"/>
          </a:solidFill>
        </p:grpSpPr>
        <p:sp>
          <p:nvSpPr>
            <p:cNvPr id="8" name="Freeform 5"/>
            <p:cNvSpPr>
              <a:spLocks noEditPoints="1"/>
            </p:cNvSpPr>
            <p:nvPr/>
          </p:nvSpPr>
          <p:spPr bwMode="auto">
            <a:xfrm>
              <a:off x="1865" y="3824"/>
              <a:ext cx="312" cy="226"/>
            </a:xfrm>
            <a:custGeom>
              <a:avLst/>
              <a:gdLst>
                <a:gd name="T0" fmla="*/ 2298 w 4517"/>
                <a:gd name="T1" fmla="*/ 3277 h 3277"/>
                <a:gd name="T2" fmla="*/ 2255 w 4517"/>
                <a:gd name="T3" fmla="*/ 3276 h 3277"/>
                <a:gd name="T4" fmla="*/ 1035 w 4517"/>
                <a:gd name="T5" fmla="*/ 2858 h 3277"/>
                <a:gd name="T6" fmla="*/ 999 w 4517"/>
                <a:gd name="T7" fmla="*/ 2830 h 3277"/>
                <a:gd name="T8" fmla="*/ 999 w 4517"/>
                <a:gd name="T9" fmla="*/ 1606 h 3277"/>
                <a:gd name="T10" fmla="*/ 0 w 4517"/>
                <a:gd name="T11" fmla="*/ 1111 h 3277"/>
                <a:gd name="T12" fmla="*/ 2240 w 4517"/>
                <a:gd name="T13" fmla="*/ 0 h 3277"/>
                <a:gd name="T14" fmla="*/ 4517 w 4517"/>
                <a:gd name="T15" fmla="*/ 1084 h 3277"/>
                <a:gd name="T16" fmla="*/ 3449 w 4517"/>
                <a:gd name="T17" fmla="*/ 1618 h 3277"/>
                <a:gd name="T18" fmla="*/ 3449 w 4517"/>
                <a:gd name="T19" fmla="*/ 2841 h 3277"/>
                <a:gd name="T20" fmla="*/ 3419 w 4517"/>
                <a:gd name="T21" fmla="*/ 2869 h 3277"/>
                <a:gd name="T22" fmla="*/ 2298 w 4517"/>
                <a:gd name="T23" fmla="*/ 3277 h 3277"/>
                <a:gd name="T24" fmla="*/ 1185 w 4517"/>
                <a:gd name="T25" fmla="*/ 2736 h 3277"/>
                <a:gd name="T26" fmla="*/ 1203 w 4517"/>
                <a:gd name="T27" fmla="*/ 2748 h 3277"/>
                <a:gd name="T28" fmla="*/ 2259 w 4517"/>
                <a:gd name="T29" fmla="*/ 3090 h 3277"/>
                <a:gd name="T30" fmla="*/ 2294 w 4517"/>
                <a:gd name="T31" fmla="*/ 3091 h 3277"/>
                <a:gd name="T32" fmla="*/ 3247 w 4517"/>
                <a:gd name="T33" fmla="*/ 2769 h 3277"/>
                <a:gd name="T34" fmla="*/ 3263 w 4517"/>
                <a:gd name="T35" fmla="*/ 2757 h 3277"/>
                <a:gd name="T36" fmla="*/ 3263 w 4517"/>
                <a:gd name="T37" fmla="*/ 1711 h 3277"/>
                <a:gd name="T38" fmla="*/ 2241 w 4517"/>
                <a:gd name="T39" fmla="*/ 2222 h 3277"/>
                <a:gd name="T40" fmla="*/ 1185 w 4517"/>
                <a:gd name="T41" fmla="*/ 1698 h 3277"/>
                <a:gd name="T42" fmla="*/ 1185 w 4517"/>
                <a:gd name="T43" fmla="*/ 2736 h 3277"/>
                <a:gd name="T44" fmla="*/ 419 w 4517"/>
                <a:gd name="T45" fmla="*/ 1111 h 3277"/>
                <a:gd name="T46" fmla="*/ 2240 w 4517"/>
                <a:gd name="T47" fmla="*/ 2014 h 3277"/>
                <a:gd name="T48" fmla="*/ 4093 w 4517"/>
                <a:gd name="T49" fmla="*/ 1088 h 3277"/>
                <a:gd name="T50" fmla="*/ 2241 w 4517"/>
                <a:gd name="T51" fmla="*/ 207 h 3277"/>
                <a:gd name="T52" fmla="*/ 419 w 4517"/>
                <a:gd name="T53" fmla="*/ 1111 h 3277"/>
                <a:gd name="T54" fmla="*/ 419 w 4517"/>
                <a:gd name="T55" fmla="*/ 1111 h 3277"/>
                <a:gd name="T56" fmla="*/ 419 w 4517"/>
                <a:gd name="T57" fmla="*/ 1111 h 3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17" h="3277">
                  <a:moveTo>
                    <a:pt x="2298" y="3277"/>
                  </a:moveTo>
                  <a:cubicBezTo>
                    <a:pt x="2281" y="3277"/>
                    <a:pt x="2268" y="3277"/>
                    <a:pt x="2255" y="3276"/>
                  </a:cubicBezTo>
                  <a:cubicBezTo>
                    <a:pt x="1570" y="3259"/>
                    <a:pt x="1057" y="2874"/>
                    <a:pt x="1035" y="2858"/>
                  </a:cubicBezTo>
                  <a:cubicBezTo>
                    <a:pt x="999" y="2830"/>
                    <a:pt x="999" y="2830"/>
                    <a:pt x="999" y="2830"/>
                  </a:cubicBezTo>
                  <a:cubicBezTo>
                    <a:pt x="999" y="1606"/>
                    <a:pt x="999" y="1606"/>
                    <a:pt x="999" y="1606"/>
                  </a:cubicBezTo>
                  <a:cubicBezTo>
                    <a:pt x="0" y="1111"/>
                    <a:pt x="0" y="1111"/>
                    <a:pt x="0" y="1111"/>
                  </a:cubicBezTo>
                  <a:cubicBezTo>
                    <a:pt x="2240" y="0"/>
                    <a:pt x="2240" y="0"/>
                    <a:pt x="2240" y="0"/>
                  </a:cubicBezTo>
                  <a:cubicBezTo>
                    <a:pt x="4517" y="1084"/>
                    <a:pt x="4517" y="1084"/>
                    <a:pt x="4517" y="1084"/>
                  </a:cubicBezTo>
                  <a:cubicBezTo>
                    <a:pt x="3449" y="1618"/>
                    <a:pt x="3449" y="1618"/>
                    <a:pt x="3449" y="1618"/>
                  </a:cubicBezTo>
                  <a:cubicBezTo>
                    <a:pt x="3449" y="2841"/>
                    <a:pt x="3449" y="2841"/>
                    <a:pt x="3449" y="2841"/>
                  </a:cubicBezTo>
                  <a:cubicBezTo>
                    <a:pt x="3419" y="2869"/>
                    <a:pt x="3419" y="2869"/>
                    <a:pt x="3419" y="2869"/>
                  </a:cubicBezTo>
                  <a:cubicBezTo>
                    <a:pt x="3401" y="2885"/>
                    <a:pt x="2970" y="3277"/>
                    <a:pt x="2298" y="3277"/>
                  </a:cubicBezTo>
                  <a:close/>
                  <a:moveTo>
                    <a:pt x="1185" y="2736"/>
                  </a:moveTo>
                  <a:cubicBezTo>
                    <a:pt x="1203" y="2748"/>
                    <a:pt x="1203" y="2748"/>
                    <a:pt x="1203" y="2748"/>
                  </a:cubicBezTo>
                  <a:cubicBezTo>
                    <a:pt x="1354" y="2846"/>
                    <a:pt x="1759" y="3078"/>
                    <a:pt x="2259" y="3090"/>
                  </a:cubicBezTo>
                  <a:cubicBezTo>
                    <a:pt x="2271" y="3090"/>
                    <a:pt x="2283" y="3091"/>
                    <a:pt x="2294" y="3091"/>
                  </a:cubicBezTo>
                  <a:cubicBezTo>
                    <a:pt x="2790" y="3091"/>
                    <a:pt x="3149" y="2845"/>
                    <a:pt x="3247" y="2769"/>
                  </a:cubicBezTo>
                  <a:cubicBezTo>
                    <a:pt x="3263" y="2757"/>
                    <a:pt x="3263" y="2757"/>
                    <a:pt x="3263" y="2757"/>
                  </a:cubicBezTo>
                  <a:cubicBezTo>
                    <a:pt x="3263" y="1711"/>
                    <a:pt x="3263" y="1711"/>
                    <a:pt x="3263" y="1711"/>
                  </a:cubicBezTo>
                  <a:cubicBezTo>
                    <a:pt x="2241" y="2222"/>
                    <a:pt x="2241" y="2222"/>
                    <a:pt x="2241" y="2222"/>
                  </a:cubicBezTo>
                  <a:cubicBezTo>
                    <a:pt x="1185" y="1698"/>
                    <a:pt x="1185" y="1698"/>
                    <a:pt x="1185" y="1698"/>
                  </a:cubicBezTo>
                  <a:lnTo>
                    <a:pt x="1185" y="2736"/>
                  </a:lnTo>
                  <a:close/>
                  <a:moveTo>
                    <a:pt x="419" y="1111"/>
                  </a:moveTo>
                  <a:cubicBezTo>
                    <a:pt x="2240" y="2014"/>
                    <a:pt x="2240" y="2014"/>
                    <a:pt x="2240" y="2014"/>
                  </a:cubicBezTo>
                  <a:cubicBezTo>
                    <a:pt x="4093" y="1088"/>
                    <a:pt x="4093" y="1088"/>
                    <a:pt x="4093" y="1088"/>
                  </a:cubicBezTo>
                  <a:cubicBezTo>
                    <a:pt x="2241" y="207"/>
                    <a:pt x="2241" y="207"/>
                    <a:pt x="2241" y="207"/>
                  </a:cubicBezTo>
                  <a:lnTo>
                    <a:pt x="419" y="1111"/>
                  </a:lnTo>
                  <a:close/>
                  <a:moveTo>
                    <a:pt x="419" y="1111"/>
                  </a:moveTo>
                  <a:cubicBezTo>
                    <a:pt x="419" y="1111"/>
                    <a:pt x="419" y="1111"/>
                    <a:pt x="419" y="11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9" name="Rectangle 6"/>
            <p:cNvSpPr>
              <a:spLocks noChangeArrowheads="1"/>
            </p:cNvSpPr>
            <p:nvPr/>
          </p:nvSpPr>
          <p:spPr bwMode="auto">
            <a:xfrm>
              <a:off x="1873" y="3951"/>
              <a:ext cx="13" cy="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20" name="Freeform 7"/>
            <p:cNvSpPr>
              <a:spLocks noEditPoints="1"/>
            </p:cNvSpPr>
            <p:nvPr/>
          </p:nvSpPr>
          <p:spPr bwMode="auto">
            <a:xfrm>
              <a:off x="2034" y="3869"/>
              <a:ext cx="43" cy="24"/>
            </a:xfrm>
            <a:custGeom>
              <a:avLst/>
              <a:gdLst>
                <a:gd name="T0" fmla="*/ 0 w 43"/>
                <a:gd name="T1" fmla="*/ 4 h 24"/>
                <a:gd name="T2" fmla="*/ 1 w 43"/>
                <a:gd name="T3" fmla="*/ 0 h 24"/>
                <a:gd name="T4" fmla="*/ 43 w 43"/>
                <a:gd name="T5" fmla="*/ 21 h 24"/>
                <a:gd name="T6" fmla="*/ 42 w 43"/>
                <a:gd name="T7" fmla="*/ 24 h 24"/>
                <a:gd name="T8" fmla="*/ 0 w 43"/>
                <a:gd name="T9" fmla="*/ 4 h 24"/>
                <a:gd name="T10" fmla="*/ 0 w 43"/>
                <a:gd name="T11" fmla="*/ 4 h 24"/>
                <a:gd name="T12" fmla="*/ 0 w 43"/>
                <a:gd name="T13" fmla="*/ 4 h 24"/>
              </a:gdLst>
              <a:ahLst/>
              <a:cxnLst>
                <a:cxn ang="0">
                  <a:pos x="T0" y="T1"/>
                </a:cxn>
                <a:cxn ang="0">
                  <a:pos x="T2" y="T3"/>
                </a:cxn>
                <a:cxn ang="0">
                  <a:pos x="T4" y="T5"/>
                </a:cxn>
                <a:cxn ang="0">
                  <a:pos x="T6" y="T7"/>
                </a:cxn>
                <a:cxn ang="0">
                  <a:pos x="T8" y="T9"/>
                </a:cxn>
                <a:cxn ang="0">
                  <a:pos x="T10" y="T11"/>
                </a:cxn>
                <a:cxn ang="0">
                  <a:pos x="T12" y="T13"/>
                </a:cxn>
              </a:cxnLst>
              <a:rect l="0" t="0" r="r" b="b"/>
              <a:pathLst>
                <a:path w="43" h="24">
                  <a:moveTo>
                    <a:pt x="0" y="4"/>
                  </a:moveTo>
                  <a:lnTo>
                    <a:pt x="1" y="0"/>
                  </a:lnTo>
                  <a:lnTo>
                    <a:pt x="43" y="21"/>
                  </a:lnTo>
                  <a:lnTo>
                    <a:pt x="42" y="24"/>
                  </a:lnTo>
                  <a:lnTo>
                    <a:pt x="0" y="4"/>
                  </a:lnTo>
                  <a:close/>
                  <a:moveTo>
                    <a:pt x="0" y="4"/>
                  </a:move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21" name="Freeform 8"/>
            <p:cNvSpPr>
              <a:spLocks noEditPoints="1"/>
            </p:cNvSpPr>
            <p:nvPr/>
          </p:nvSpPr>
          <p:spPr bwMode="auto">
            <a:xfrm>
              <a:off x="2034" y="3869"/>
              <a:ext cx="43" cy="24"/>
            </a:xfrm>
            <a:custGeom>
              <a:avLst/>
              <a:gdLst>
                <a:gd name="T0" fmla="*/ 0 w 43"/>
                <a:gd name="T1" fmla="*/ 4 h 24"/>
                <a:gd name="T2" fmla="*/ 1 w 43"/>
                <a:gd name="T3" fmla="*/ 0 h 24"/>
                <a:gd name="T4" fmla="*/ 43 w 43"/>
                <a:gd name="T5" fmla="*/ 21 h 24"/>
                <a:gd name="T6" fmla="*/ 42 w 43"/>
                <a:gd name="T7" fmla="*/ 24 h 24"/>
                <a:gd name="T8" fmla="*/ 0 w 43"/>
                <a:gd name="T9" fmla="*/ 4 h 24"/>
                <a:gd name="T10" fmla="*/ 0 w 43"/>
                <a:gd name="T11" fmla="*/ 4 h 24"/>
                <a:gd name="T12" fmla="*/ 0 w 43"/>
                <a:gd name="T13" fmla="*/ 4 h 24"/>
              </a:gdLst>
              <a:ahLst/>
              <a:cxnLst>
                <a:cxn ang="0">
                  <a:pos x="T0" y="T1"/>
                </a:cxn>
                <a:cxn ang="0">
                  <a:pos x="T2" y="T3"/>
                </a:cxn>
                <a:cxn ang="0">
                  <a:pos x="T4" y="T5"/>
                </a:cxn>
                <a:cxn ang="0">
                  <a:pos x="T6" y="T7"/>
                </a:cxn>
                <a:cxn ang="0">
                  <a:pos x="T8" y="T9"/>
                </a:cxn>
                <a:cxn ang="0">
                  <a:pos x="T10" y="T11"/>
                </a:cxn>
                <a:cxn ang="0">
                  <a:pos x="T12" y="T13"/>
                </a:cxn>
              </a:cxnLst>
              <a:rect l="0" t="0" r="r" b="b"/>
              <a:pathLst>
                <a:path w="43" h="24">
                  <a:moveTo>
                    <a:pt x="0" y="4"/>
                  </a:moveTo>
                  <a:lnTo>
                    <a:pt x="1" y="0"/>
                  </a:lnTo>
                  <a:lnTo>
                    <a:pt x="43" y="21"/>
                  </a:lnTo>
                  <a:lnTo>
                    <a:pt x="42" y="24"/>
                  </a:lnTo>
                  <a:lnTo>
                    <a:pt x="0" y="4"/>
                  </a:lnTo>
                  <a:moveTo>
                    <a:pt x="0" y="4"/>
                  </a:moveTo>
                  <a:lnTo>
                    <a:pt x="0" y="4"/>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22" name="Freeform 9"/>
            <p:cNvSpPr>
              <a:spLocks noEditPoints="1"/>
            </p:cNvSpPr>
            <p:nvPr/>
          </p:nvSpPr>
          <p:spPr bwMode="auto">
            <a:xfrm>
              <a:off x="2092" y="3898"/>
              <a:ext cx="6" cy="5"/>
            </a:xfrm>
            <a:custGeom>
              <a:avLst/>
              <a:gdLst>
                <a:gd name="T0" fmla="*/ 6 w 6"/>
                <a:gd name="T1" fmla="*/ 2 h 5"/>
                <a:gd name="T2" fmla="*/ 4 w 6"/>
                <a:gd name="T3" fmla="*/ 5 h 5"/>
                <a:gd name="T4" fmla="*/ 0 w 6"/>
                <a:gd name="T5" fmla="*/ 3 h 5"/>
                <a:gd name="T6" fmla="*/ 1 w 6"/>
                <a:gd name="T7" fmla="*/ 0 h 5"/>
                <a:gd name="T8" fmla="*/ 6 w 6"/>
                <a:gd name="T9" fmla="*/ 2 h 5"/>
                <a:gd name="T10" fmla="*/ 6 w 6"/>
                <a:gd name="T11" fmla="*/ 2 h 5"/>
                <a:gd name="T12" fmla="*/ 6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2"/>
                  </a:moveTo>
                  <a:lnTo>
                    <a:pt x="4" y="5"/>
                  </a:lnTo>
                  <a:lnTo>
                    <a:pt x="0" y="3"/>
                  </a:lnTo>
                  <a:lnTo>
                    <a:pt x="1" y="0"/>
                  </a:lnTo>
                  <a:lnTo>
                    <a:pt x="6" y="2"/>
                  </a:lnTo>
                  <a:close/>
                  <a:moveTo>
                    <a:pt x="6" y="2"/>
                  </a:moveTo>
                  <a:lnTo>
                    <a:pt x="6"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23" name="Freeform 10"/>
            <p:cNvSpPr>
              <a:spLocks noEditPoints="1"/>
            </p:cNvSpPr>
            <p:nvPr/>
          </p:nvSpPr>
          <p:spPr bwMode="auto">
            <a:xfrm>
              <a:off x="2092" y="3898"/>
              <a:ext cx="6" cy="5"/>
            </a:xfrm>
            <a:custGeom>
              <a:avLst/>
              <a:gdLst>
                <a:gd name="T0" fmla="*/ 6 w 6"/>
                <a:gd name="T1" fmla="*/ 2 h 5"/>
                <a:gd name="T2" fmla="*/ 4 w 6"/>
                <a:gd name="T3" fmla="*/ 5 h 5"/>
                <a:gd name="T4" fmla="*/ 0 w 6"/>
                <a:gd name="T5" fmla="*/ 3 h 5"/>
                <a:gd name="T6" fmla="*/ 1 w 6"/>
                <a:gd name="T7" fmla="*/ 0 h 5"/>
                <a:gd name="T8" fmla="*/ 6 w 6"/>
                <a:gd name="T9" fmla="*/ 2 h 5"/>
                <a:gd name="T10" fmla="*/ 6 w 6"/>
                <a:gd name="T11" fmla="*/ 2 h 5"/>
                <a:gd name="T12" fmla="*/ 6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2"/>
                  </a:moveTo>
                  <a:lnTo>
                    <a:pt x="4" y="5"/>
                  </a:lnTo>
                  <a:lnTo>
                    <a:pt x="0" y="3"/>
                  </a:lnTo>
                  <a:lnTo>
                    <a:pt x="1" y="0"/>
                  </a:lnTo>
                  <a:lnTo>
                    <a:pt x="6" y="2"/>
                  </a:lnTo>
                  <a:moveTo>
                    <a:pt x="6" y="2"/>
                  </a:moveTo>
                  <a:lnTo>
                    <a:pt x="6" y="2"/>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grpSp>
      <p:sp>
        <p:nvSpPr>
          <p:cNvPr id="24" name="TextBox 13"/>
          <p:cNvSpPr txBox="1"/>
          <p:nvPr/>
        </p:nvSpPr>
        <p:spPr>
          <a:xfrm>
            <a:off x="8518045" y="511158"/>
            <a:ext cx="2015490" cy="460375"/>
          </a:xfrm>
          <a:prstGeom prst="rect">
            <a:avLst/>
          </a:prstGeom>
          <a:noFill/>
        </p:spPr>
        <p:txBody>
          <a:bodyPr wrap="none" rtlCol="0">
            <a:spAutoFit/>
          </a:bodyPr>
          <a:lstStyle/>
          <a:p>
            <a:pPr lvl="0" algn="ctr"/>
            <a:r>
              <a:rPr lang="zh-CN" altLang="en-US" sz="2400" b="1" dirty="0">
                <a:solidFill>
                  <a:schemeClr val="tx1">
                    <a:lumMod val="85000"/>
                    <a:lumOff val="15000"/>
                  </a:schemeClr>
                </a:solidFill>
                <a:cs typeface="+mn-ea"/>
                <a:sym typeface="+mn-lt"/>
              </a:rPr>
              <a:t>经管学院</a:t>
            </a:r>
            <a:r>
              <a:rPr kumimoji="0" lang="zh-CN" altLang="en-US" sz="2400" b="1" i="0" u="none" strike="noStrike" kern="1200" cap="none" spc="0" normalizeH="0" baseline="0" noProof="0" dirty="0">
                <a:ln>
                  <a:noFill/>
                </a:ln>
                <a:solidFill>
                  <a:schemeClr val="tx1">
                    <a:lumMod val="85000"/>
                    <a:lumOff val="15000"/>
                  </a:schemeClr>
                </a:solidFill>
                <a:effectLst/>
                <a:uLnTx/>
                <a:uFillTx/>
                <a:cs typeface="+mn-ea"/>
                <a:sym typeface="+mn-lt"/>
              </a:rPr>
              <a:t>介绍</a:t>
            </a:r>
            <a:endParaRPr kumimoji="0" lang="en-US" sz="2400" b="1" i="0" u="none" strike="noStrike" kern="1200" cap="none" spc="0" normalizeH="0" baseline="0" noProof="0" dirty="0">
              <a:ln>
                <a:noFill/>
              </a:ln>
              <a:solidFill>
                <a:schemeClr val="tx1">
                  <a:lumMod val="85000"/>
                  <a:lumOff val="15000"/>
                </a:schemeClr>
              </a:solidFill>
              <a:effectLst/>
              <a:uLnTx/>
              <a:uFillTx/>
              <a:cs typeface="+mn-ea"/>
              <a:sym typeface="+mn-lt"/>
            </a:endParaRPr>
          </a:p>
        </p:txBody>
      </p:sp>
      <p:pic>
        <p:nvPicPr>
          <p:cNvPr id="14" name="图片 13"/>
          <p:cNvPicPr>
            <a:picLocks noChangeAspect="1"/>
          </p:cNvPicPr>
          <p:nvPr/>
        </p:nvPicPr>
        <p:blipFill>
          <a:blip r:embed="rId2"/>
          <a:stretch>
            <a:fillRect/>
          </a:stretch>
        </p:blipFill>
        <p:spPr>
          <a:xfrm>
            <a:off x="347980" y="4549775"/>
            <a:ext cx="2652395" cy="1830070"/>
          </a:xfrm>
          <a:prstGeom prst="rect">
            <a:avLst/>
          </a:prstGeom>
        </p:spPr>
      </p:pic>
      <p:pic>
        <p:nvPicPr>
          <p:cNvPr id="16" name="图片 15"/>
          <p:cNvPicPr>
            <a:picLocks noChangeAspect="1"/>
          </p:cNvPicPr>
          <p:nvPr/>
        </p:nvPicPr>
        <p:blipFill>
          <a:blip r:embed="rId3"/>
          <a:stretch>
            <a:fillRect/>
          </a:stretch>
        </p:blipFill>
        <p:spPr>
          <a:xfrm>
            <a:off x="4056380" y="125730"/>
            <a:ext cx="2857500" cy="1905000"/>
          </a:xfrm>
          <a:prstGeom prst="rect">
            <a:avLst/>
          </a:prstGeom>
        </p:spPr>
      </p:pic>
      <p:pic>
        <p:nvPicPr>
          <p:cNvPr id="17" name="图片 16"/>
          <p:cNvPicPr>
            <a:picLocks noChangeAspect="1"/>
          </p:cNvPicPr>
          <p:nvPr/>
        </p:nvPicPr>
        <p:blipFill>
          <a:blip r:embed="rId4"/>
          <a:stretch>
            <a:fillRect/>
          </a:stretch>
        </p:blipFill>
        <p:spPr>
          <a:xfrm>
            <a:off x="4056380" y="2303145"/>
            <a:ext cx="2857500" cy="1905000"/>
          </a:xfrm>
          <a:prstGeom prst="rect">
            <a:avLst/>
          </a:prstGeom>
        </p:spPr>
      </p:pic>
      <p:pic>
        <p:nvPicPr>
          <p:cNvPr id="25" name="图片 24"/>
          <p:cNvPicPr>
            <a:picLocks noChangeAspect="1"/>
          </p:cNvPicPr>
          <p:nvPr/>
        </p:nvPicPr>
        <p:blipFill>
          <a:blip r:embed="rId5"/>
          <a:stretch>
            <a:fillRect/>
          </a:stretch>
        </p:blipFill>
        <p:spPr>
          <a:xfrm>
            <a:off x="4056380" y="4478020"/>
            <a:ext cx="2857500" cy="2143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微软雅黑 Light"/>
        <a:ea typeface="微软雅黑 Light"/>
        <a:cs typeface=""/>
      </a:majorFont>
      <a:minorFont>
        <a:latin typeface="微软雅黑 Light"/>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970</Words>
  <Application>Microsoft Office PowerPoint</Application>
  <PresentationFormat>宽屏</PresentationFormat>
  <Paragraphs>110</Paragraphs>
  <Slides>19</Slides>
  <Notes>3</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19</vt:i4>
      </vt:variant>
    </vt:vector>
  </HeadingPairs>
  <TitlesOfParts>
    <vt:vector size="25" baseType="lpstr">
      <vt:lpstr>Montserrat</vt:lpstr>
      <vt:lpstr>Roboto Thin</vt:lpstr>
      <vt:lpstr>等线</vt:lpstr>
      <vt:lpstr>微软雅黑 Light</vt:lpstr>
      <vt:lpstr>Arial</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office365</dc:creator>
  <cp:lastModifiedBy>余 东文</cp:lastModifiedBy>
  <cp:revision>76</cp:revision>
  <dcterms:created xsi:type="dcterms:W3CDTF">2021-01-26T09:33:05Z</dcterms:created>
  <dcterms:modified xsi:type="dcterms:W3CDTF">2021-02-01T03:45:05Z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2052-3.0.1.4848</vt:lpwstr>
  </property>
</Properties>
</file>