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14608" y="158114"/>
            <a:ext cx="1505363" cy="508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64451" y="222161"/>
            <a:ext cx="1632127" cy="412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395569" y="246151"/>
            <a:ext cx="3079104" cy="414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454700" y="226606"/>
            <a:ext cx="191147" cy="403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黑体"/>
                <a:cs typeface="黑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黑体"/>
                <a:cs typeface="黑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14608" y="158114"/>
            <a:ext cx="1505363" cy="508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46036" y="225971"/>
            <a:ext cx="1630057" cy="412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358379" y="249913"/>
            <a:ext cx="2220316" cy="329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676209" y="254398"/>
            <a:ext cx="1739629" cy="410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391960" y="230416"/>
            <a:ext cx="191147" cy="403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黑体"/>
                <a:cs typeface="黑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934" y="923924"/>
            <a:ext cx="815213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黑体"/>
                <a:cs typeface="黑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3750" y="2157729"/>
            <a:ext cx="7556500" cy="194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4.png"/><Relationship Id="rId7" Type="http://schemas.openxmlformats.org/officeDocument/2006/relationships/image" Target="../media/image76.jpg"/><Relationship Id="rId8" Type="http://schemas.openxmlformats.org/officeDocument/2006/relationships/image" Target="../media/image77.jpg"/><Relationship Id="rId9" Type="http://schemas.openxmlformats.org/officeDocument/2006/relationships/image" Target="../media/image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4.png"/><Relationship Id="rId7" Type="http://schemas.openxmlformats.org/officeDocument/2006/relationships/hyperlink" Target="http://www.jsj.edu.cn/n1/12027.shtml" TargetMode="External"/><Relationship Id="rId8" Type="http://schemas.openxmlformats.org/officeDocument/2006/relationships/image" Target="../media/image22.jpg"/><Relationship Id="rId9" Type="http://schemas.openxmlformats.org/officeDocument/2006/relationships/image" Target="../media/image2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4.pn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Relationship Id="rId9" Type="http://schemas.openxmlformats.org/officeDocument/2006/relationships/image" Target="../media/image3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4.png"/><Relationship Id="rId5" Type="http://schemas.openxmlformats.org/officeDocument/2006/relationships/image" Target="../media/image34.jpg"/><Relationship Id="rId6" Type="http://schemas.openxmlformats.org/officeDocument/2006/relationships/image" Target="../media/image1.png"/><Relationship Id="rId7" Type="http://schemas.openxmlformats.org/officeDocument/2006/relationships/image" Target="../media/image35.jpg"/><Relationship Id="rId8" Type="http://schemas.openxmlformats.org/officeDocument/2006/relationships/image" Target="../media/image36.jpg"/><Relationship Id="rId9" Type="http://schemas.openxmlformats.org/officeDocument/2006/relationships/image" Target="../media/image3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jpg"/><Relationship Id="rId12" Type="http://schemas.openxmlformats.org/officeDocument/2006/relationships/image" Target="../media/image56.png"/><Relationship Id="rId13" Type="http://schemas.openxmlformats.org/officeDocument/2006/relationships/image" Target="../media/image57.jpg"/><Relationship Id="rId14" Type="http://schemas.openxmlformats.org/officeDocument/2006/relationships/image" Target="../media/image58.jpg"/><Relationship Id="rId15" Type="http://schemas.openxmlformats.org/officeDocument/2006/relationships/image" Target="../media/image59.jpg"/><Relationship Id="rId16" Type="http://schemas.openxmlformats.org/officeDocument/2006/relationships/image" Target="../media/image60.jpg"/><Relationship Id="rId17" Type="http://schemas.openxmlformats.org/officeDocument/2006/relationships/image" Target="../media/image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6095"/>
            <a:ext cx="9131808" cy="6847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14117" y="2584132"/>
            <a:ext cx="3713162" cy="52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72205" y="3410864"/>
            <a:ext cx="2798762" cy="5266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33586" y="4111840"/>
            <a:ext cx="3890175" cy="335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86036" y="4572228"/>
            <a:ext cx="2078659" cy="3322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96141" y="4582375"/>
            <a:ext cx="666267" cy="257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5957" y="5239867"/>
            <a:ext cx="2506662" cy="6837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82111" y="832103"/>
            <a:ext cx="2401824" cy="8290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762" y="198488"/>
            <a:ext cx="1625879" cy="408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17232" y="271695"/>
            <a:ext cx="1620755" cy="279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27960" y="280554"/>
            <a:ext cx="233849" cy="270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51286" y="255003"/>
            <a:ext cx="701230" cy="30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21682" y="202933"/>
            <a:ext cx="191147" cy="403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92899"/>
            <a:ext cx="2381415" cy="23309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4883" y="1157744"/>
            <a:ext cx="815975" cy="560705"/>
          </a:xfrm>
          <a:custGeom>
            <a:avLst/>
            <a:gdLst/>
            <a:ahLst/>
            <a:cxnLst/>
            <a:rect l="l" t="t" r="r" b="b"/>
            <a:pathLst>
              <a:path w="815975" h="560705">
                <a:moveTo>
                  <a:pt x="407847" y="145529"/>
                </a:moveTo>
                <a:lnTo>
                  <a:pt x="381108" y="139275"/>
                </a:lnTo>
                <a:lnTo>
                  <a:pt x="357782" y="122789"/>
                </a:lnTo>
                <a:lnTo>
                  <a:pt x="341284" y="99484"/>
                </a:lnTo>
                <a:lnTo>
                  <a:pt x="335025" y="72771"/>
                </a:lnTo>
                <a:lnTo>
                  <a:pt x="341284" y="42980"/>
                </a:lnTo>
                <a:lnTo>
                  <a:pt x="357782" y="20012"/>
                </a:lnTo>
                <a:lnTo>
                  <a:pt x="381108" y="5230"/>
                </a:lnTo>
                <a:lnTo>
                  <a:pt x="407847" y="0"/>
                </a:lnTo>
                <a:lnTo>
                  <a:pt x="437664" y="5230"/>
                </a:lnTo>
                <a:lnTo>
                  <a:pt x="460652" y="20012"/>
                </a:lnTo>
                <a:lnTo>
                  <a:pt x="475447" y="42980"/>
                </a:lnTo>
                <a:lnTo>
                  <a:pt x="480682" y="72771"/>
                </a:lnTo>
                <a:lnTo>
                  <a:pt x="475447" y="99484"/>
                </a:lnTo>
                <a:lnTo>
                  <a:pt x="460652" y="122789"/>
                </a:lnTo>
                <a:lnTo>
                  <a:pt x="437664" y="139275"/>
                </a:lnTo>
                <a:lnTo>
                  <a:pt x="407847" y="145529"/>
                </a:lnTo>
                <a:close/>
              </a:path>
              <a:path w="815975" h="560705">
                <a:moveTo>
                  <a:pt x="29133" y="334733"/>
                </a:moveTo>
                <a:lnTo>
                  <a:pt x="0" y="334733"/>
                </a:lnTo>
                <a:lnTo>
                  <a:pt x="0" y="240131"/>
                </a:lnTo>
                <a:lnTo>
                  <a:pt x="1480" y="229443"/>
                </a:lnTo>
                <a:lnTo>
                  <a:pt x="6375" y="220119"/>
                </a:lnTo>
                <a:lnTo>
                  <a:pt x="15366" y="213524"/>
                </a:lnTo>
                <a:lnTo>
                  <a:pt x="29133" y="211023"/>
                </a:lnTo>
                <a:lnTo>
                  <a:pt x="94678" y="211023"/>
                </a:lnTo>
                <a:lnTo>
                  <a:pt x="94678" y="269240"/>
                </a:lnTo>
                <a:lnTo>
                  <a:pt x="29133" y="269240"/>
                </a:lnTo>
                <a:lnTo>
                  <a:pt x="29133" y="334733"/>
                </a:lnTo>
                <a:close/>
              </a:path>
              <a:path w="815975" h="560705">
                <a:moveTo>
                  <a:pt x="65544" y="480263"/>
                </a:moveTo>
                <a:lnTo>
                  <a:pt x="29133" y="480263"/>
                </a:lnTo>
                <a:lnTo>
                  <a:pt x="29133" y="269240"/>
                </a:lnTo>
                <a:lnTo>
                  <a:pt x="94678" y="269240"/>
                </a:lnTo>
                <a:lnTo>
                  <a:pt x="94678" y="356565"/>
                </a:lnTo>
                <a:lnTo>
                  <a:pt x="109245" y="356565"/>
                </a:lnTo>
                <a:lnTo>
                  <a:pt x="109245" y="378396"/>
                </a:lnTo>
                <a:lnTo>
                  <a:pt x="65544" y="378396"/>
                </a:lnTo>
                <a:lnTo>
                  <a:pt x="65544" y="480263"/>
                </a:lnTo>
                <a:close/>
              </a:path>
              <a:path w="815975" h="560705">
                <a:moveTo>
                  <a:pt x="109245" y="480263"/>
                </a:moveTo>
                <a:lnTo>
                  <a:pt x="72834" y="480263"/>
                </a:lnTo>
                <a:lnTo>
                  <a:pt x="72834" y="378396"/>
                </a:lnTo>
                <a:lnTo>
                  <a:pt x="109245" y="378396"/>
                </a:lnTo>
                <a:lnTo>
                  <a:pt x="109245" y="480263"/>
                </a:lnTo>
                <a:close/>
              </a:path>
              <a:path w="815975" h="560705">
                <a:moveTo>
                  <a:pt x="72834" y="203746"/>
                </a:moveTo>
                <a:lnTo>
                  <a:pt x="52576" y="199993"/>
                </a:lnTo>
                <a:lnTo>
                  <a:pt x="36414" y="190101"/>
                </a:lnTo>
                <a:lnTo>
                  <a:pt x="25714" y="176115"/>
                </a:lnTo>
                <a:lnTo>
                  <a:pt x="21843" y="160083"/>
                </a:lnTo>
                <a:lnTo>
                  <a:pt x="25714" y="139844"/>
                </a:lnTo>
                <a:lnTo>
                  <a:pt x="36414" y="123697"/>
                </a:lnTo>
                <a:lnTo>
                  <a:pt x="52576" y="113009"/>
                </a:lnTo>
                <a:lnTo>
                  <a:pt x="72834" y="109143"/>
                </a:lnTo>
                <a:lnTo>
                  <a:pt x="88878" y="113009"/>
                </a:lnTo>
                <a:lnTo>
                  <a:pt x="102876" y="123697"/>
                </a:lnTo>
                <a:lnTo>
                  <a:pt x="112778" y="139844"/>
                </a:lnTo>
                <a:lnTo>
                  <a:pt x="116535" y="160083"/>
                </a:lnTo>
                <a:lnTo>
                  <a:pt x="116535" y="174637"/>
                </a:lnTo>
                <a:lnTo>
                  <a:pt x="109245" y="181914"/>
                </a:lnTo>
                <a:lnTo>
                  <a:pt x="109245" y="189191"/>
                </a:lnTo>
                <a:lnTo>
                  <a:pt x="101968" y="189191"/>
                </a:lnTo>
                <a:lnTo>
                  <a:pt x="96389" y="194536"/>
                </a:lnTo>
                <a:lnTo>
                  <a:pt x="90130" y="199197"/>
                </a:lnTo>
                <a:lnTo>
                  <a:pt x="82506" y="202495"/>
                </a:lnTo>
                <a:lnTo>
                  <a:pt x="72834" y="203746"/>
                </a:lnTo>
                <a:close/>
              </a:path>
              <a:path w="815975" h="560705">
                <a:moveTo>
                  <a:pt x="735584" y="480263"/>
                </a:moveTo>
                <a:lnTo>
                  <a:pt x="699173" y="480263"/>
                </a:lnTo>
                <a:lnTo>
                  <a:pt x="699173" y="356565"/>
                </a:lnTo>
                <a:lnTo>
                  <a:pt x="713740" y="356565"/>
                </a:lnTo>
                <a:lnTo>
                  <a:pt x="713740" y="211023"/>
                </a:lnTo>
                <a:lnTo>
                  <a:pt x="779284" y="211023"/>
                </a:lnTo>
                <a:lnTo>
                  <a:pt x="794189" y="213524"/>
                </a:lnTo>
                <a:lnTo>
                  <a:pt x="805681" y="220119"/>
                </a:lnTo>
                <a:lnTo>
                  <a:pt x="813078" y="229443"/>
                </a:lnTo>
                <a:lnTo>
                  <a:pt x="815695" y="240131"/>
                </a:lnTo>
                <a:lnTo>
                  <a:pt x="815695" y="269240"/>
                </a:lnTo>
                <a:lnTo>
                  <a:pt x="779284" y="269240"/>
                </a:lnTo>
                <a:lnTo>
                  <a:pt x="779284" y="378396"/>
                </a:lnTo>
                <a:lnTo>
                  <a:pt x="735584" y="378396"/>
                </a:lnTo>
                <a:lnTo>
                  <a:pt x="735584" y="480263"/>
                </a:lnTo>
                <a:close/>
              </a:path>
              <a:path w="815975" h="560705">
                <a:moveTo>
                  <a:pt x="815695" y="334733"/>
                </a:moveTo>
                <a:lnTo>
                  <a:pt x="779284" y="334733"/>
                </a:lnTo>
                <a:lnTo>
                  <a:pt x="779284" y="269240"/>
                </a:lnTo>
                <a:lnTo>
                  <a:pt x="815695" y="269240"/>
                </a:lnTo>
                <a:lnTo>
                  <a:pt x="815695" y="334733"/>
                </a:lnTo>
                <a:close/>
              </a:path>
              <a:path w="815975" h="560705">
                <a:moveTo>
                  <a:pt x="779284" y="480263"/>
                </a:moveTo>
                <a:lnTo>
                  <a:pt x="742873" y="480263"/>
                </a:lnTo>
                <a:lnTo>
                  <a:pt x="742873" y="378396"/>
                </a:lnTo>
                <a:lnTo>
                  <a:pt x="779284" y="378396"/>
                </a:lnTo>
                <a:lnTo>
                  <a:pt x="779284" y="480263"/>
                </a:lnTo>
                <a:close/>
              </a:path>
              <a:path w="815975" h="560705">
                <a:moveTo>
                  <a:pt x="735584" y="203746"/>
                </a:moveTo>
                <a:lnTo>
                  <a:pt x="728986" y="202495"/>
                </a:lnTo>
                <a:lnTo>
                  <a:pt x="721021" y="199197"/>
                </a:lnTo>
                <a:lnTo>
                  <a:pt x="713054" y="194536"/>
                </a:lnTo>
                <a:lnTo>
                  <a:pt x="706450" y="189191"/>
                </a:lnTo>
                <a:lnTo>
                  <a:pt x="699173" y="189191"/>
                </a:lnTo>
                <a:lnTo>
                  <a:pt x="699173" y="181914"/>
                </a:lnTo>
                <a:lnTo>
                  <a:pt x="691883" y="174637"/>
                </a:lnTo>
                <a:lnTo>
                  <a:pt x="691883" y="160083"/>
                </a:lnTo>
                <a:lnTo>
                  <a:pt x="695639" y="139844"/>
                </a:lnTo>
                <a:lnTo>
                  <a:pt x="705542" y="123697"/>
                </a:lnTo>
                <a:lnTo>
                  <a:pt x="719540" y="113009"/>
                </a:lnTo>
                <a:lnTo>
                  <a:pt x="735584" y="109143"/>
                </a:lnTo>
                <a:lnTo>
                  <a:pt x="755840" y="113009"/>
                </a:lnTo>
                <a:lnTo>
                  <a:pt x="771998" y="123697"/>
                </a:lnTo>
                <a:lnTo>
                  <a:pt x="782693" y="139844"/>
                </a:lnTo>
                <a:lnTo>
                  <a:pt x="786561" y="160083"/>
                </a:lnTo>
                <a:lnTo>
                  <a:pt x="782693" y="176115"/>
                </a:lnTo>
                <a:lnTo>
                  <a:pt x="771998" y="190101"/>
                </a:lnTo>
                <a:lnTo>
                  <a:pt x="755840" y="199993"/>
                </a:lnTo>
                <a:lnTo>
                  <a:pt x="735584" y="203746"/>
                </a:lnTo>
                <a:close/>
              </a:path>
              <a:path w="815975" h="560705">
                <a:moveTo>
                  <a:pt x="582637" y="523925"/>
                </a:moveTo>
                <a:lnTo>
                  <a:pt x="546227" y="523925"/>
                </a:lnTo>
                <a:lnTo>
                  <a:pt x="546227" y="371119"/>
                </a:lnTo>
                <a:lnTo>
                  <a:pt x="560793" y="371119"/>
                </a:lnTo>
                <a:lnTo>
                  <a:pt x="560793" y="189191"/>
                </a:lnTo>
                <a:lnTo>
                  <a:pt x="640905" y="189191"/>
                </a:lnTo>
                <a:lnTo>
                  <a:pt x="656949" y="191807"/>
                </a:lnTo>
                <a:lnTo>
                  <a:pt x="670947" y="199197"/>
                </a:lnTo>
                <a:lnTo>
                  <a:pt x="680849" y="210682"/>
                </a:lnTo>
                <a:lnTo>
                  <a:pt x="684606" y="225577"/>
                </a:lnTo>
                <a:lnTo>
                  <a:pt x="684606" y="261962"/>
                </a:lnTo>
                <a:lnTo>
                  <a:pt x="633628" y="261962"/>
                </a:lnTo>
                <a:lnTo>
                  <a:pt x="633628" y="392950"/>
                </a:lnTo>
                <a:lnTo>
                  <a:pt x="582637" y="392950"/>
                </a:lnTo>
                <a:lnTo>
                  <a:pt x="582637" y="523925"/>
                </a:lnTo>
                <a:close/>
              </a:path>
              <a:path w="815975" h="560705">
                <a:moveTo>
                  <a:pt x="684606" y="342010"/>
                </a:moveTo>
                <a:lnTo>
                  <a:pt x="640905" y="342010"/>
                </a:lnTo>
                <a:lnTo>
                  <a:pt x="640905" y="261962"/>
                </a:lnTo>
                <a:lnTo>
                  <a:pt x="684606" y="261962"/>
                </a:lnTo>
                <a:lnTo>
                  <a:pt x="684606" y="342010"/>
                </a:lnTo>
                <a:close/>
              </a:path>
              <a:path w="815975" h="560705">
                <a:moveTo>
                  <a:pt x="633628" y="523925"/>
                </a:moveTo>
                <a:lnTo>
                  <a:pt x="597204" y="523925"/>
                </a:lnTo>
                <a:lnTo>
                  <a:pt x="597204" y="392950"/>
                </a:lnTo>
                <a:lnTo>
                  <a:pt x="633628" y="392950"/>
                </a:lnTo>
                <a:lnTo>
                  <a:pt x="633628" y="523925"/>
                </a:lnTo>
                <a:close/>
              </a:path>
              <a:path w="815975" h="560705">
                <a:moveTo>
                  <a:pt x="342303" y="342010"/>
                </a:moveTo>
                <a:lnTo>
                  <a:pt x="298602" y="342010"/>
                </a:lnTo>
                <a:lnTo>
                  <a:pt x="298602" y="196469"/>
                </a:lnTo>
                <a:lnTo>
                  <a:pt x="302358" y="180436"/>
                </a:lnTo>
                <a:lnTo>
                  <a:pt x="312261" y="166450"/>
                </a:lnTo>
                <a:lnTo>
                  <a:pt x="326259" y="156558"/>
                </a:lnTo>
                <a:lnTo>
                  <a:pt x="342303" y="152806"/>
                </a:lnTo>
                <a:lnTo>
                  <a:pt x="473392" y="152806"/>
                </a:lnTo>
                <a:lnTo>
                  <a:pt x="492511" y="156558"/>
                </a:lnTo>
                <a:lnTo>
                  <a:pt x="506168" y="166450"/>
                </a:lnTo>
                <a:lnTo>
                  <a:pt x="514361" y="180436"/>
                </a:lnTo>
                <a:lnTo>
                  <a:pt x="517093" y="196469"/>
                </a:lnTo>
                <a:lnTo>
                  <a:pt x="517093" y="232854"/>
                </a:lnTo>
                <a:lnTo>
                  <a:pt x="342303" y="232854"/>
                </a:lnTo>
                <a:lnTo>
                  <a:pt x="342303" y="342010"/>
                </a:lnTo>
                <a:close/>
              </a:path>
              <a:path w="815975" h="560705">
                <a:moveTo>
                  <a:pt x="400570" y="560311"/>
                </a:moveTo>
                <a:lnTo>
                  <a:pt x="349580" y="560311"/>
                </a:lnTo>
                <a:lnTo>
                  <a:pt x="349580" y="232854"/>
                </a:lnTo>
                <a:lnTo>
                  <a:pt x="466115" y="232854"/>
                </a:lnTo>
                <a:lnTo>
                  <a:pt x="466115" y="400227"/>
                </a:lnTo>
                <a:lnTo>
                  <a:pt x="400570" y="400227"/>
                </a:lnTo>
                <a:lnTo>
                  <a:pt x="400570" y="560311"/>
                </a:lnTo>
                <a:close/>
              </a:path>
              <a:path w="815975" h="560705">
                <a:moveTo>
                  <a:pt x="517093" y="342010"/>
                </a:moveTo>
                <a:lnTo>
                  <a:pt x="473392" y="342010"/>
                </a:lnTo>
                <a:lnTo>
                  <a:pt x="473392" y="232854"/>
                </a:lnTo>
                <a:lnTo>
                  <a:pt x="517093" y="232854"/>
                </a:lnTo>
                <a:lnTo>
                  <a:pt x="517093" y="342010"/>
                </a:lnTo>
                <a:close/>
              </a:path>
              <a:path w="815975" h="560705">
                <a:moveTo>
                  <a:pt x="466115" y="560311"/>
                </a:moveTo>
                <a:lnTo>
                  <a:pt x="415137" y="560311"/>
                </a:lnTo>
                <a:lnTo>
                  <a:pt x="415137" y="400227"/>
                </a:lnTo>
                <a:lnTo>
                  <a:pt x="466115" y="400227"/>
                </a:lnTo>
                <a:lnTo>
                  <a:pt x="466115" y="560311"/>
                </a:lnTo>
                <a:close/>
              </a:path>
              <a:path w="815975" h="560705">
                <a:moveTo>
                  <a:pt x="167512" y="342010"/>
                </a:moveTo>
                <a:lnTo>
                  <a:pt x="131089" y="342010"/>
                </a:lnTo>
                <a:lnTo>
                  <a:pt x="131089" y="225577"/>
                </a:lnTo>
                <a:lnTo>
                  <a:pt x="133706" y="210682"/>
                </a:lnTo>
                <a:lnTo>
                  <a:pt x="141104" y="199197"/>
                </a:lnTo>
                <a:lnTo>
                  <a:pt x="152601" y="191807"/>
                </a:lnTo>
                <a:lnTo>
                  <a:pt x="167512" y="189191"/>
                </a:lnTo>
                <a:lnTo>
                  <a:pt x="254901" y="189191"/>
                </a:lnTo>
                <a:lnTo>
                  <a:pt x="254901" y="261962"/>
                </a:lnTo>
                <a:lnTo>
                  <a:pt x="167512" y="261962"/>
                </a:lnTo>
                <a:lnTo>
                  <a:pt x="167512" y="342010"/>
                </a:lnTo>
                <a:close/>
              </a:path>
              <a:path w="815975" h="560705">
                <a:moveTo>
                  <a:pt x="218490" y="523925"/>
                </a:moveTo>
                <a:lnTo>
                  <a:pt x="174790" y="523925"/>
                </a:lnTo>
                <a:lnTo>
                  <a:pt x="174790" y="261962"/>
                </a:lnTo>
                <a:lnTo>
                  <a:pt x="254901" y="261962"/>
                </a:lnTo>
                <a:lnTo>
                  <a:pt x="254901" y="371119"/>
                </a:lnTo>
                <a:lnTo>
                  <a:pt x="269468" y="371119"/>
                </a:lnTo>
                <a:lnTo>
                  <a:pt x="269468" y="392950"/>
                </a:lnTo>
                <a:lnTo>
                  <a:pt x="218490" y="392950"/>
                </a:lnTo>
                <a:lnTo>
                  <a:pt x="218490" y="523925"/>
                </a:lnTo>
                <a:close/>
              </a:path>
              <a:path w="815975" h="560705">
                <a:moveTo>
                  <a:pt x="269468" y="523925"/>
                </a:moveTo>
                <a:lnTo>
                  <a:pt x="225780" y="523925"/>
                </a:lnTo>
                <a:lnTo>
                  <a:pt x="225780" y="392950"/>
                </a:lnTo>
                <a:lnTo>
                  <a:pt x="269468" y="392950"/>
                </a:lnTo>
                <a:lnTo>
                  <a:pt x="269468" y="523925"/>
                </a:lnTo>
                <a:close/>
              </a:path>
              <a:path w="815975" h="560705">
                <a:moveTo>
                  <a:pt x="225780" y="181914"/>
                </a:moveTo>
                <a:lnTo>
                  <a:pt x="200171" y="176911"/>
                </a:lnTo>
                <a:lnTo>
                  <a:pt x="179343" y="163722"/>
                </a:lnTo>
                <a:lnTo>
                  <a:pt x="165344" y="145074"/>
                </a:lnTo>
                <a:lnTo>
                  <a:pt x="160223" y="123697"/>
                </a:lnTo>
                <a:lnTo>
                  <a:pt x="165344" y="99258"/>
                </a:lnTo>
                <a:lnTo>
                  <a:pt x="179343" y="80956"/>
                </a:lnTo>
                <a:lnTo>
                  <a:pt x="200171" y="69473"/>
                </a:lnTo>
                <a:lnTo>
                  <a:pt x="225780" y="65493"/>
                </a:lnTo>
                <a:lnTo>
                  <a:pt x="247168" y="69473"/>
                </a:lnTo>
                <a:lnTo>
                  <a:pt x="265828" y="80956"/>
                </a:lnTo>
                <a:lnTo>
                  <a:pt x="279028" y="99258"/>
                </a:lnTo>
                <a:lnTo>
                  <a:pt x="284035" y="123697"/>
                </a:lnTo>
                <a:lnTo>
                  <a:pt x="282784" y="133476"/>
                </a:lnTo>
                <a:lnTo>
                  <a:pt x="279485" y="141890"/>
                </a:lnTo>
                <a:lnTo>
                  <a:pt x="274820" y="150304"/>
                </a:lnTo>
                <a:lnTo>
                  <a:pt x="269468" y="160083"/>
                </a:lnTo>
                <a:lnTo>
                  <a:pt x="269468" y="167360"/>
                </a:lnTo>
                <a:lnTo>
                  <a:pt x="258543" y="172704"/>
                </a:lnTo>
                <a:lnTo>
                  <a:pt x="247619" y="177366"/>
                </a:lnTo>
                <a:lnTo>
                  <a:pt x="236698" y="180664"/>
                </a:lnTo>
                <a:lnTo>
                  <a:pt x="225780" y="181914"/>
                </a:lnTo>
                <a:close/>
              </a:path>
              <a:path w="815975" h="560705">
                <a:moveTo>
                  <a:pt x="589927" y="181914"/>
                </a:moveTo>
                <a:lnTo>
                  <a:pt x="579002" y="180664"/>
                </a:lnTo>
                <a:lnTo>
                  <a:pt x="568077" y="177366"/>
                </a:lnTo>
                <a:lnTo>
                  <a:pt x="557152" y="172704"/>
                </a:lnTo>
                <a:lnTo>
                  <a:pt x="546227" y="167360"/>
                </a:lnTo>
                <a:lnTo>
                  <a:pt x="546227" y="160083"/>
                </a:lnTo>
                <a:lnTo>
                  <a:pt x="538949" y="160083"/>
                </a:lnTo>
                <a:lnTo>
                  <a:pt x="534735" y="150304"/>
                </a:lnTo>
                <a:lnTo>
                  <a:pt x="532571" y="141890"/>
                </a:lnTo>
                <a:lnTo>
                  <a:pt x="531774" y="133476"/>
                </a:lnTo>
                <a:lnTo>
                  <a:pt x="531660" y="123697"/>
                </a:lnTo>
                <a:lnTo>
                  <a:pt x="535642" y="99258"/>
                </a:lnTo>
                <a:lnTo>
                  <a:pt x="547135" y="80956"/>
                </a:lnTo>
                <a:lnTo>
                  <a:pt x="565457" y="69473"/>
                </a:lnTo>
                <a:lnTo>
                  <a:pt x="589927" y="65493"/>
                </a:lnTo>
                <a:lnTo>
                  <a:pt x="611322" y="69473"/>
                </a:lnTo>
                <a:lnTo>
                  <a:pt x="629986" y="80956"/>
                </a:lnTo>
                <a:lnTo>
                  <a:pt x="643187" y="99258"/>
                </a:lnTo>
                <a:lnTo>
                  <a:pt x="648195" y="123697"/>
                </a:lnTo>
                <a:lnTo>
                  <a:pt x="643187" y="145074"/>
                </a:lnTo>
                <a:lnTo>
                  <a:pt x="629986" y="163722"/>
                </a:lnTo>
                <a:lnTo>
                  <a:pt x="611322" y="176911"/>
                </a:lnTo>
                <a:lnTo>
                  <a:pt x="589927" y="181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5025" y="1835670"/>
            <a:ext cx="911364" cy="2661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83892" y="716280"/>
            <a:ext cx="6624955" cy="1445260"/>
          </a:xfrm>
          <a:custGeom>
            <a:avLst/>
            <a:gdLst/>
            <a:ahLst/>
            <a:cxnLst/>
            <a:rect l="l" t="t" r="r" b="b"/>
            <a:pathLst>
              <a:path w="6624955" h="1445260">
                <a:moveTo>
                  <a:pt x="6384035" y="1444752"/>
                </a:moveTo>
                <a:lnTo>
                  <a:pt x="239268" y="1444752"/>
                </a:lnTo>
                <a:lnTo>
                  <a:pt x="190990" y="1439610"/>
                </a:lnTo>
                <a:lnTo>
                  <a:pt x="145989" y="1425401"/>
                </a:lnTo>
                <a:lnTo>
                  <a:pt x="105251" y="1403095"/>
                </a:lnTo>
                <a:lnTo>
                  <a:pt x="69761" y="1373657"/>
                </a:lnTo>
                <a:lnTo>
                  <a:pt x="40505" y="1338057"/>
                </a:lnTo>
                <a:lnTo>
                  <a:pt x="18468" y="1297262"/>
                </a:lnTo>
                <a:lnTo>
                  <a:pt x="4638" y="1252240"/>
                </a:lnTo>
                <a:lnTo>
                  <a:pt x="0" y="1203960"/>
                </a:lnTo>
                <a:lnTo>
                  <a:pt x="0" y="240792"/>
                </a:lnTo>
                <a:lnTo>
                  <a:pt x="4638" y="192053"/>
                </a:lnTo>
                <a:lnTo>
                  <a:pt x="18468" y="146704"/>
                </a:lnTo>
                <a:lnTo>
                  <a:pt x="40505" y="105712"/>
                </a:lnTo>
                <a:lnTo>
                  <a:pt x="69761" y="70046"/>
                </a:lnTo>
                <a:lnTo>
                  <a:pt x="105251" y="40674"/>
                </a:lnTo>
                <a:lnTo>
                  <a:pt x="145989" y="18564"/>
                </a:lnTo>
                <a:lnTo>
                  <a:pt x="190990" y="4683"/>
                </a:lnTo>
                <a:lnTo>
                  <a:pt x="239268" y="0"/>
                </a:lnTo>
                <a:lnTo>
                  <a:pt x="6384035" y="0"/>
                </a:lnTo>
                <a:lnTo>
                  <a:pt x="6432358" y="4683"/>
                </a:lnTo>
                <a:lnTo>
                  <a:pt x="6477409" y="18564"/>
                </a:lnTo>
                <a:lnTo>
                  <a:pt x="6518222" y="40674"/>
                </a:lnTo>
                <a:lnTo>
                  <a:pt x="6553828" y="70046"/>
                </a:lnTo>
                <a:lnTo>
                  <a:pt x="6583260" y="105712"/>
                </a:lnTo>
                <a:lnTo>
                  <a:pt x="6605549" y="146704"/>
                </a:lnTo>
                <a:lnTo>
                  <a:pt x="6619727" y="192053"/>
                </a:lnTo>
                <a:lnTo>
                  <a:pt x="6624828" y="240792"/>
                </a:lnTo>
                <a:lnTo>
                  <a:pt x="6624828" y="1203960"/>
                </a:lnTo>
                <a:lnTo>
                  <a:pt x="6619727" y="1252240"/>
                </a:lnTo>
                <a:lnTo>
                  <a:pt x="6605549" y="1297262"/>
                </a:lnTo>
                <a:lnTo>
                  <a:pt x="6583260" y="1338057"/>
                </a:lnTo>
                <a:lnTo>
                  <a:pt x="6553828" y="1373657"/>
                </a:lnTo>
                <a:lnTo>
                  <a:pt x="6518222" y="1403095"/>
                </a:lnTo>
                <a:lnTo>
                  <a:pt x="6477409" y="1425401"/>
                </a:lnTo>
                <a:lnTo>
                  <a:pt x="6432358" y="1439610"/>
                </a:lnTo>
                <a:lnTo>
                  <a:pt x="6384035" y="144475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2679433"/>
            <a:ext cx="2393696" cy="23309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3672" y="3867911"/>
            <a:ext cx="1108075" cy="368935"/>
          </a:xfrm>
          <a:custGeom>
            <a:avLst/>
            <a:gdLst/>
            <a:ahLst/>
            <a:cxnLst/>
            <a:rect l="l" t="t" r="r" b="b"/>
            <a:pathLst>
              <a:path w="1108075" h="368935">
                <a:moveTo>
                  <a:pt x="0" y="0"/>
                </a:moveTo>
                <a:lnTo>
                  <a:pt x="1107948" y="0"/>
                </a:lnTo>
                <a:lnTo>
                  <a:pt x="1107948" y="368808"/>
                </a:lnTo>
                <a:lnTo>
                  <a:pt x="0" y="368808"/>
                </a:lnTo>
                <a:lnTo>
                  <a:pt x="0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7331" y="3922217"/>
            <a:ext cx="912240" cy="2664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3270" y="3169310"/>
            <a:ext cx="693623" cy="5892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71700" y="2354579"/>
            <a:ext cx="6598920" cy="2519680"/>
          </a:xfrm>
          <a:custGeom>
            <a:avLst/>
            <a:gdLst/>
            <a:ahLst/>
            <a:cxnLst/>
            <a:rect l="l" t="t" r="r" b="b"/>
            <a:pathLst>
              <a:path w="6598920" h="2519679">
                <a:moveTo>
                  <a:pt x="6179820" y="2519172"/>
                </a:moveTo>
                <a:lnTo>
                  <a:pt x="419100" y="2519172"/>
                </a:lnTo>
                <a:lnTo>
                  <a:pt x="370169" y="2516448"/>
                </a:lnTo>
                <a:lnTo>
                  <a:pt x="322892" y="2508269"/>
                </a:lnTo>
                <a:lnTo>
                  <a:pt x="277587" y="2494953"/>
                </a:lnTo>
                <a:lnTo>
                  <a:pt x="234570" y="2476817"/>
                </a:lnTo>
                <a:lnTo>
                  <a:pt x="194159" y="2454178"/>
                </a:lnTo>
                <a:lnTo>
                  <a:pt x="156669" y="2427352"/>
                </a:lnTo>
                <a:lnTo>
                  <a:pt x="122420" y="2396656"/>
                </a:lnTo>
                <a:lnTo>
                  <a:pt x="91726" y="2362408"/>
                </a:lnTo>
                <a:lnTo>
                  <a:pt x="64906" y="2324925"/>
                </a:lnTo>
                <a:lnTo>
                  <a:pt x="42276" y="2284523"/>
                </a:lnTo>
                <a:lnTo>
                  <a:pt x="24153" y="2241520"/>
                </a:lnTo>
                <a:lnTo>
                  <a:pt x="10855" y="2196232"/>
                </a:lnTo>
                <a:lnTo>
                  <a:pt x="2698" y="2148977"/>
                </a:lnTo>
                <a:lnTo>
                  <a:pt x="0" y="2100072"/>
                </a:lnTo>
                <a:lnTo>
                  <a:pt x="0" y="420624"/>
                </a:lnTo>
                <a:lnTo>
                  <a:pt x="2698" y="371515"/>
                </a:lnTo>
                <a:lnTo>
                  <a:pt x="10855" y="324085"/>
                </a:lnTo>
                <a:lnTo>
                  <a:pt x="24153" y="278647"/>
                </a:lnTo>
                <a:lnTo>
                  <a:pt x="42276" y="235514"/>
                </a:lnTo>
                <a:lnTo>
                  <a:pt x="64906" y="195001"/>
                </a:lnTo>
                <a:lnTo>
                  <a:pt x="91726" y="157420"/>
                </a:lnTo>
                <a:lnTo>
                  <a:pt x="122420" y="123086"/>
                </a:lnTo>
                <a:lnTo>
                  <a:pt x="156669" y="92313"/>
                </a:lnTo>
                <a:lnTo>
                  <a:pt x="194159" y="65413"/>
                </a:lnTo>
                <a:lnTo>
                  <a:pt x="234570" y="42700"/>
                </a:lnTo>
                <a:lnTo>
                  <a:pt x="277587" y="24489"/>
                </a:lnTo>
                <a:lnTo>
                  <a:pt x="322892" y="11093"/>
                </a:lnTo>
                <a:lnTo>
                  <a:pt x="370169" y="2825"/>
                </a:lnTo>
                <a:lnTo>
                  <a:pt x="419100" y="0"/>
                </a:lnTo>
                <a:lnTo>
                  <a:pt x="6179820" y="0"/>
                </a:lnTo>
                <a:lnTo>
                  <a:pt x="6228750" y="2825"/>
                </a:lnTo>
                <a:lnTo>
                  <a:pt x="6276027" y="11093"/>
                </a:lnTo>
                <a:lnTo>
                  <a:pt x="6321332" y="24489"/>
                </a:lnTo>
                <a:lnTo>
                  <a:pt x="6364349" y="42700"/>
                </a:lnTo>
                <a:lnTo>
                  <a:pt x="6404760" y="65413"/>
                </a:lnTo>
                <a:lnTo>
                  <a:pt x="6442250" y="92313"/>
                </a:lnTo>
                <a:lnTo>
                  <a:pt x="6476499" y="123086"/>
                </a:lnTo>
                <a:lnTo>
                  <a:pt x="6507193" y="157420"/>
                </a:lnTo>
                <a:lnTo>
                  <a:pt x="6534013" y="195001"/>
                </a:lnTo>
                <a:lnTo>
                  <a:pt x="6556643" y="235514"/>
                </a:lnTo>
                <a:lnTo>
                  <a:pt x="6574766" y="278647"/>
                </a:lnTo>
                <a:lnTo>
                  <a:pt x="6588064" y="324085"/>
                </a:lnTo>
                <a:lnTo>
                  <a:pt x="6596221" y="371515"/>
                </a:lnTo>
                <a:lnTo>
                  <a:pt x="6598920" y="420624"/>
                </a:lnTo>
                <a:lnTo>
                  <a:pt x="6598920" y="2100072"/>
                </a:lnTo>
                <a:lnTo>
                  <a:pt x="6596221" y="2148977"/>
                </a:lnTo>
                <a:lnTo>
                  <a:pt x="6588064" y="2196232"/>
                </a:lnTo>
                <a:lnTo>
                  <a:pt x="6574766" y="2241520"/>
                </a:lnTo>
                <a:lnTo>
                  <a:pt x="6556643" y="2284523"/>
                </a:lnTo>
                <a:lnTo>
                  <a:pt x="6534013" y="2324925"/>
                </a:lnTo>
                <a:lnTo>
                  <a:pt x="6507193" y="2362408"/>
                </a:lnTo>
                <a:lnTo>
                  <a:pt x="6476499" y="2396656"/>
                </a:lnTo>
                <a:lnTo>
                  <a:pt x="6442250" y="2427352"/>
                </a:lnTo>
                <a:lnTo>
                  <a:pt x="6404760" y="2454178"/>
                </a:lnTo>
                <a:lnTo>
                  <a:pt x="6364349" y="2476817"/>
                </a:lnTo>
                <a:lnTo>
                  <a:pt x="6321332" y="2494953"/>
                </a:lnTo>
                <a:lnTo>
                  <a:pt x="6276027" y="2508269"/>
                </a:lnTo>
                <a:lnTo>
                  <a:pt x="6228750" y="2516448"/>
                </a:lnTo>
                <a:lnTo>
                  <a:pt x="6179820" y="251917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4867935"/>
            <a:ext cx="2419731" cy="19900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9580" y="6056376"/>
            <a:ext cx="1108075" cy="368935"/>
          </a:xfrm>
          <a:custGeom>
            <a:avLst/>
            <a:gdLst/>
            <a:ahLst/>
            <a:cxnLst/>
            <a:rect l="l" t="t" r="r" b="b"/>
            <a:pathLst>
              <a:path w="1108075" h="368935">
                <a:moveTo>
                  <a:pt x="0" y="0"/>
                </a:moveTo>
                <a:lnTo>
                  <a:pt x="1107947" y="0"/>
                </a:lnTo>
                <a:lnTo>
                  <a:pt x="1107947" y="368808"/>
                </a:lnTo>
                <a:lnTo>
                  <a:pt x="0" y="368808"/>
                </a:lnTo>
                <a:lnTo>
                  <a:pt x="0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0981" y="6110719"/>
            <a:ext cx="934999" cy="2664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3384" y="5338355"/>
            <a:ext cx="717550" cy="716280"/>
          </a:xfrm>
          <a:custGeom>
            <a:avLst/>
            <a:gdLst/>
            <a:ahLst/>
            <a:cxnLst/>
            <a:rect l="l" t="t" r="r" b="b"/>
            <a:pathLst>
              <a:path w="717550" h="716279">
                <a:moveTo>
                  <a:pt x="358597" y="716279"/>
                </a:moveTo>
                <a:lnTo>
                  <a:pt x="309938" y="713739"/>
                </a:lnTo>
                <a:lnTo>
                  <a:pt x="263269" y="703579"/>
                </a:lnTo>
                <a:lnTo>
                  <a:pt x="219016" y="688339"/>
                </a:lnTo>
                <a:lnTo>
                  <a:pt x="177608" y="668020"/>
                </a:lnTo>
                <a:lnTo>
                  <a:pt x="139470" y="642620"/>
                </a:lnTo>
                <a:lnTo>
                  <a:pt x="105032" y="612139"/>
                </a:lnTo>
                <a:lnTo>
                  <a:pt x="74719" y="577850"/>
                </a:lnTo>
                <a:lnTo>
                  <a:pt x="48959" y="539750"/>
                </a:lnTo>
                <a:lnTo>
                  <a:pt x="28180" y="497839"/>
                </a:lnTo>
                <a:lnTo>
                  <a:pt x="12809" y="453389"/>
                </a:lnTo>
                <a:lnTo>
                  <a:pt x="3273" y="406400"/>
                </a:lnTo>
                <a:lnTo>
                  <a:pt x="0" y="358139"/>
                </a:lnTo>
                <a:lnTo>
                  <a:pt x="3273" y="309879"/>
                </a:lnTo>
                <a:lnTo>
                  <a:pt x="12809" y="262889"/>
                </a:lnTo>
                <a:lnTo>
                  <a:pt x="28180" y="218439"/>
                </a:lnTo>
                <a:lnTo>
                  <a:pt x="48959" y="176529"/>
                </a:lnTo>
                <a:lnTo>
                  <a:pt x="74719" y="138429"/>
                </a:lnTo>
                <a:lnTo>
                  <a:pt x="105032" y="104139"/>
                </a:lnTo>
                <a:lnTo>
                  <a:pt x="139470" y="73660"/>
                </a:lnTo>
                <a:lnTo>
                  <a:pt x="177608" y="48260"/>
                </a:lnTo>
                <a:lnTo>
                  <a:pt x="219016" y="27939"/>
                </a:lnTo>
                <a:lnTo>
                  <a:pt x="263269" y="12700"/>
                </a:lnTo>
                <a:lnTo>
                  <a:pt x="309938" y="2539"/>
                </a:lnTo>
                <a:lnTo>
                  <a:pt x="358597" y="0"/>
                </a:lnTo>
                <a:lnTo>
                  <a:pt x="407255" y="2539"/>
                </a:lnTo>
                <a:lnTo>
                  <a:pt x="453925" y="12700"/>
                </a:lnTo>
                <a:lnTo>
                  <a:pt x="498177" y="27939"/>
                </a:lnTo>
                <a:lnTo>
                  <a:pt x="539586" y="48260"/>
                </a:lnTo>
                <a:lnTo>
                  <a:pt x="577723" y="73660"/>
                </a:lnTo>
                <a:lnTo>
                  <a:pt x="584898" y="80010"/>
                </a:lnTo>
                <a:lnTo>
                  <a:pt x="324878" y="80010"/>
                </a:lnTo>
                <a:lnTo>
                  <a:pt x="324878" y="123189"/>
                </a:lnTo>
                <a:lnTo>
                  <a:pt x="312216" y="123189"/>
                </a:lnTo>
                <a:lnTo>
                  <a:pt x="276097" y="130810"/>
                </a:lnTo>
                <a:lnTo>
                  <a:pt x="239166" y="143510"/>
                </a:lnTo>
                <a:lnTo>
                  <a:pt x="227545" y="149860"/>
                </a:lnTo>
                <a:lnTo>
                  <a:pt x="224853" y="151129"/>
                </a:lnTo>
                <a:lnTo>
                  <a:pt x="222389" y="153670"/>
                </a:lnTo>
                <a:lnTo>
                  <a:pt x="216065" y="157479"/>
                </a:lnTo>
                <a:lnTo>
                  <a:pt x="212890" y="160020"/>
                </a:lnTo>
                <a:lnTo>
                  <a:pt x="189090" y="184150"/>
                </a:lnTo>
                <a:lnTo>
                  <a:pt x="184861" y="189229"/>
                </a:lnTo>
                <a:lnTo>
                  <a:pt x="182753" y="193039"/>
                </a:lnTo>
                <a:lnTo>
                  <a:pt x="180873" y="195579"/>
                </a:lnTo>
                <a:lnTo>
                  <a:pt x="179006" y="199389"/>
                </a:lnTo>
                <a:lnTo>
                  <a:pt x="177241" y="201929"/>
                </a:lnTo>
                <a:lnTo>
                  <a:pt x="175602" y="205739"/>
                </a:lnTo>
                <a:lnTo>
                  <a:pt x="172783" y="212089"/>
                </a:lnTo>
                <a:lnTo>
                  <a:pt x="171500" y="215900"/>
                </a:lnTo>
                <a:lnTo>
                  <a:pt x="169392" y="223520"/>
                </a:lnTo>
                <a:lnTo>
                  <a:pt x="168452" y="226060"/>
                </a:lnTo>
                <a:lnTo>
                  <a:pt x="167741" y="229870"/>
                </a:lnTo>
                <a:lnTo>
                  <a:pt x="167157" y="233679"/>
                </a:lnTo>
                <a:lnTo>
                  <a:pt x="166458" y="237489"/>
                </a:lnTo>
                <a:lnTo>
                  <a:pt x="165747" y="245110"/>
                </a:lnTo>
                <a:lnTo>
                  <a:pt x="165633" y="248920"/>
                </a:lnTo>
                <a:lnTo>
                  <a:pt x="165633" y="256539"/>
                </a:lnTo>
                <a:lnTo>
                  <a:pt x="174307" y="294639"/>
                </a:lnTo>
                <a:lnTo>
                  <a:pt x="184048" y="312420"/>
                </a:lnTo>
                <a:lnTo>
                  <a:pt x="186512" y="316229"/>
                </a:lnTo>
                <a:lnTo>
                  <a:pt x="188975" y="318770"/>
                </a:lnTo>
                <a:lnTo>
                  <a:pt x="191668" y="322579"/>
                </a:lnTo>
                <a:lnTo>
                  <a:pt x="194487" y="325120"/>
                </a:lnTo>
                <a:lnTo>
                  <a:pt x="197408" y="328929"/>
                </a:lnTo>
                <a:lnTo>
                  <a:pt x="200469" y="331470"/>
                </a:lnTo>
                <a:lnTo>
                  <a:pt x="203631" y="334010"/>
                </a:lnTo>
                <a:lnTo>
                  <a:pt x="207035" y="337820"/>
                </a:lnTo>
                <a:lnTo>
                  <a:pt x="210426" y="340360"/>
                </a:lnTo>
                <a:lnTo>
                  <a:pt x="214071" y="342900"/>
                </a:lnTo>
                <a:lnTo>
                  <a:pt x="217817" y="345439"/>
                </a:lnTo>
                <a:lnTo>
                  <a:pt x="221691" y="346710"/>
                </a:lnTo>
                <a:lnTo>
                  <a:pt x="225678" y="349250"/>
                </a:lnTo>
                <a:lnTo>
                  <a:pt x="234124" y="354329"/>
                </a:lnTo>
                <a:lnTo>
                  <a:pt x="238569" y="355600"/>
                </a:lnTo>
                <a:lnTo>
                  <a:pt x="245846" y="359410"/>
                </a:lnTo>
                <a:lnTo>
                  <a:pt x="254050" y="361950"/>
                </a:lnTo>
                <a:lnTo>
                  <a:pt x="263321" y="365760"/>
                </a:lnTo>
                <a:lnTo>
                  <a:pt x="273634" y="368300"/>
                </a:lnTo>
                <a:lnTo>
                  <a:pt x="285013" y="372110"/>
                </a:lnTo>
                <a:lnTo>
                  <a:pt x="297332" y="374650"/>
                </a:lnTo>
                <a:lnTo>
                  <a:pt x="310578" y="378460"/>
                </a:lnTo>
                <a:lnTo>
                  <a:pt x="324878" y="382270"/>
                </a:lnTo>
                <a:lnTo>
                  <a:pt x="324878" y="438150"/>
                </a:lnTo>
                <a:lnTo>
                  <a:pt x="235178" y="438150"/>
                </a:lnTo>
                <a:lnTo>
                  <a:pt x="151561" y="449579"/>
                </a:lnTo>
                <a:lnTo>
                  <a:pt x="152387" y="453389"/>
                </a:lnTo>
                <a:lnTo>
                  <a:pt x="153327" y="458470"/>
                </a:lnTo>
                <a:lnTo>
                  <a:pt x="154495" y="462279"/>
                </a:lnTo>
                <a:lnTo>
                  <a:pt x="155549" y="467360"/>
                </a:lnTo>
                <a:lnTo>
                  <a:pt x="156717" y="471170"/>
                </a:lnTo>
                <a:lnTo>
                  <a:pt x="158127" y="474979"/>
                </a:lnTo>
                <a:lnTo>
                  <a:pt x="159423" y="478789"/>
                </a:lnTo>
                <a:lnTo>
                  <a:pt x="160832" y="483870"/>
                </a:lnTo>
                <a:lnTo>
                  <a:pt x="162356" y="487679"/>
                </a:lnTo>
                <a:lnTo>
                  <a:pt x="163995" y="491489"/>
                </a:lnTo>
                <a:lnTo>
                  <a:pt x="165519" y="495300"/>
                </a:lnTo>
                <a:lnTo>
                  <a:pt x="169036" y="501650"/>
                </a:lnTo>
                <a:lnTo>
                  <a:pt x="172783" y="509270"/>
                </a:lnTo>
                <a:lnTo>
                  <a:pt x="174777" y="513079"/>
                </a:lnTo>
                <a:lnTo>
                  <a:pt x="176898" y="515620"/>
                </a:lnTo>
                <a:lnTo>
                  <a:pt x="179006" y="519429"/>
                </a:lnTo>
                <a:lnTo>
                  <a:pt x="181228" y="521970"/>
                </a:lnTo>
                <a:lnTo>
                  <a:pt x="183578" y="525779"/>
                </a:lnTo>
                <a:lnTo>
                  <a:pt x="185800" y="528320"/>
                </a:lnTo>
                <a:lnTo>
                  <a:pt x="190842" y="534670"/>
                </a:lnTo>
                <a:lnTo>
                  <a:pt x="221576" y="561339"/>
                </a:lnTo>
                <a:lnTo>
                  <a:pt x="226961" y="565150"/>
                </a:lnTo>
                <a:lnTo>
                  <a:pt x="232473" y="567689"/>
                </a:lnTo>
                <a:lnTo>
                  <a:pt x="238226" y="571500"/>
                </a:lnTo>
                <a:lnTo>
                  <a:pt x="244208" y="574039"/>
                </a:lnTo>
                <a:lnTo>
                  <a:pt x="250418" y="576579"/>
                </a:lnTo>
                <a:lnTo>
                  <a:pt x="256870" y="579120"/>
                </a:lnTo>
                <a:lnTo>
                  <a:pt x="263550" y="581660"/>
                </a:lnTo>
                <a:lnTo>
                  <a:pt x="270471" y="582929"/>
                </a:lnTo>
                <a:lnTo>
                  <a:pt x="277622" y="585470"/>
                </a:lnTo>
                <a:lnTo>
                  <a:pt x="292519" y="588010"/>
                </a:lnTo>
                <a:lnTo>
                  <a:pt x="300380" y="590550"/>
                </a:lnTo>
                <a:lnTo>
                  <a:pt x="308228" y="590550"/>
                </a:lnTo>
                <a:lnTo>
                  <a:pt x="324878" y="593089"/>
                </a:lnTo>
                <a:lnTo>
                  <a:pt x="324878" y="636270"/>
                </a:lnTo>
                <a:lnTo>
                  <a:pt x="584898" y="636270"/>
                </a:lnTo>
                <a:lnTo>
                  <a:pt x="539586" y="668020"/>
                </a:lnTo>
                <a:lnTo>
                  <a:pt x="498177" y="688339"/>
                </a:lnTo>
                <a:lnTo>
                  <a:pt x="453925" y="703579"/>
                </a:lnTo>
                <a:lnTo>
                  <a:pt x="407255" y="713739"/>
                </a:lnTo>
                <a:lnTo>
                  <a:pt x="358597" y="716279"/>
                </a:lnTo>
                <a:close/>
              </a:path>
              <a:path w="717550" h="716279">
                <a:moveTo>
                  <a:pt x="703067" y="259079"/>
                </a:moveTo>
                <a:lnTo>
                  <a:pt x="464197" y="259079"/>
                </a:lnTo>
                <a:lnTo>
                  <a:pt x="546874" y="248920"/>
                </a:lnTo>
                <a:lnTo>
                  <a:pt x="545820" y="242570"/>
                </a:lnTo>
                <a:lnTo>
                  <a:pt x="544525" y="237489"/>
                </a:lnTo>
                <a:lnTo>
                  <a:pt x="543356" y="232410"/>
                </a:lnTo>
                <a:lnTo>
                  <a:pt x="542061" y="227329"/>
                </a:lnTo>
                <a:lnTo>
                  <a:pt x="537260" y="213360"/>
                </a:lnTo>
                <a:lnTo>
                  <a:pt x="531749" y="200660"/>
                </a:lnTo>
                <a:lnTo>
                  <a:pt x="529628" y="196850"/>
                </a:lnTo>
                <a:lnTo>
                  <a:pt x="527405" y="193039"/>
                </a:lnTo>
                <a:lnTo>
                  <a:pt x="525297" y="189229"/>
                </a:lnTo>
                <a:lnTo>
                  <a:pt x="520369" y="181610"/>
                </a:lnTo>
                <a:lnTo>
                  <a:pt x="514972" y="175260"/>
                </a:lnTo>
                <a:lnTo>
                  <a:pt x="512165" y="171450"/>
                </a:lnTo>
                <a:lnTo>
                  <a:pt x="509117" y="168910"/>
                </a:lnTo>
                <a:lnTo>
                  <a:pt x="505828" y="166370"/>
                </a:lnTo>
                <a:lnTo>
                  <a:pt x="502310" y="162560"/>
                </a:lnTo>
                <a:lnTo>
                  <a:pt x="468071" y="143510"/>
                </a:lnTo>
                <a:lnTo>
                  <a:pt x="457746" y="138429"/>
                </a:lnTo>
                <a:lnTo>
                  <a:pt x="452234" y="137160"/>
                </a:lnTo>
                <a:lnTo>
                  <a:pt x="438277" y="132079"/>
                </a:lnTo>
                <a:lnTo>
                  <a:pt x="431012" y="130810"/>
                </a:lnTo>
                <a:lnTo>
                  <a:pt x="416001" y="127000"/>
                </a:lnTo>
                <a:lnTo>
                  <a:pt x="392315" y="123189"/>
                </a:lnTo>
                <a:lnTo>
                  <a:pt x="392315" y="80010"/>
                </a:lnTo>
                <a:lnTo>
                  <a:pt x="584898" y="80010"/>
                </a:lnTo>
                <a:lnTo>
                  <a:pt x="612162" y="104139"/>
                </a:lnTo>
                <a:lnTo>
                  <a:pt x="642474" y="138429"/>
                </a:lnTo>
                <a:lnTo>
                  <a:pt x="668234" y="176529"/>
                </a:lnTo>
                <a:lnTo>
                  <a:pt x="689013" y="218439"/>
                </a:lnTo>
                <a:lnTo>
                  <a:pt x="703067" y="259079"/>
                </a:lnTo>
                <a:close/>
              </a:path>
              <a:path w="717550" h="716279">
                <a:moveTo>
                  <a:pt x="324878" y="299720"/>
                </a:moveTo>
                <a:lnTo>
                  <a:pt x="302602" y="294639"/>
                </a:lnTo>
                <a:lnTo>
                  <a:pt x="295097" y="292100"/>
                </a:lnTo>
                <a:lnTo>
                  <a:pt x="289941" y="290829"/>
                </a:lnTo>
                <a:lnTo>
                  <a:pt x="284657" y="288289"/>
                </a:lnTo>
                <a:lnTo>
                  <a:pt x="279615" y="285750"/>
                </a:lnTo>
                <a:lnTo>
                  <a:pt x="272935" y="281939"/>
                </a:lnTo>
                <a:lnTo>
                  <a:pt x="270941" y="280670"/>
                </a:lnTo>
                <a:lnTo>
                  <a:pt x="268833" y="279400"/>
                </a:lnTo>
                <a:lnTo>
                  <a:pt x="266953" y="278129"/>
                </a:lnTo>
                <a:lnTo>
                  <a:pt x="263436" y="275589"/>
                </a:lnTo>
                <a:lnTo>
                  <a:pt x="260273" y="273050"/>
                </a:lnTo>
                <a:lnTo>
                  <a:pt x="258978" y="271779"/>
                </a:lnTo>
                <a:lnTo>
                  <a:pt x="257568" y="270510"/>
                </a:lnTo>
                <a:lnTo>
                  <a:pt x="256285" y="267970"/>
                </a:lnTo>
                <a:lnTo>
                  <a:pt x="255231" y="266700"/>
                </a:lnTo>
                <a:lnTo>
                  <a:pt x="254050" y="265429"/>
                </a:lnTo>
                <a:lnTo>
                  <a:pt x="253110" y="264160"/>
                </a:lnTo>
                <a:lnTo>
                  <a:pt x="252183" y="261620"/>
                </a:lnTo>
                <a:lnTo>
                  <a:pt x="251244" y="260350"/>
                </a:lnTo>
                <a:lnTo>
                  <a:pt x="250532" y="259079"/>
                </a:lnTo>
                <a:lnTo>
                  <a:pt x="249250" y="255270"/>
                </a:lnTo>
                <a:lnTo>
                  <a:pt x="247840" y="250189"/>
                </a:lnTo>
                <a:lnTo>
                  <a:pt x="247599" y="248920"/>
                </a:lnTo>
                <a:lnTo>
                  <a:pt x="247256" y="245110"/>
                </a:lnTo>
                <a:lnTo>
                  <a:pt x="247370" y="240029"/>
                </a:lnTo>
                <a:lnTo>
                  <a:pt x="247599" y="237489"/>
                </a:lnTo>
                <a:lnTo>
                  <a:pt x="248196" y="234950"/>
                </a:lnTo>
                <a:lnTo>
                  <a:pt x="248894" y="231139"/>
                </a:lnTo>
                <a:lnTo>
                  <a:pt x="266369" y="207010"/>
                </a:lnTo>
                <a:lnTo>
                  <a:pt x="269176" y="204470"/>
                </a:lnTo>
                <a:lnTo>
                  <a:pt x="297675" y="190500"/>
                </a:lnTo>
                <a:lnTo>
                  <a:pt x="301193" y="190500"/>
                </a:lnTo>
                <a:lnTo>
                  <a:pt x="304711" y="189229"/>
                </a:lnTo>
                <a:lnTo>
                  <a:pt x="308470" y="187960"/>
                </a:lnTo>
                <a:lnTo>
                  <a:pt x="312458" y="187960"/>
                </a:lnTo>
                <a:lnTo>
                  <a:pt x="316560" y="186689"/>
                </a:lnTo>
                <a:lnTo>
                  <a:pt x="320662" y="186689"/>
                </a:lnTo>
                <a:lnTo>
                  <a:pt x="324878" y="185420"/>
                </a:lnTo>
                <a:lnTo>
                  <a:pt x="324878" y="299720"/>
                </a:lnTo>
                <a:close/>
              </a:path>
              <a:path w="717550" h="716279">
                <a:moveTo>
                  <a:pt x="584898" y="636270"/>
                </a:moveTo>
                <a:lnTo>
                  <a:pt x="392315" y="636270"/>
                </a:lnTo>
                <a:lnTo>
                  <a:pt x="392315" y="594360"/>
                </a:lnTo>
                <a:lnTo>
                  <a:pt x="397471" y="593089"/>
                </a:lnTo>
                <a:lnTo>
                  <a:pt x="407911" y="591820"/>
                </a:lnTo>
                <a:lnTo>
                  <a:pt x="412953" y="591820"/>
                </a:lnTo>
                <a:lnTo>
                  <a:pt x="418109" y="590550"/>
                </a:lnTo>
                <a:lnTo>
                  <a:pt x="423037" y="589279"/>
                </a:lnTo>
                <a:lnTo>
                  <a:pt x="427964" y="589279"/>
                </a:lnTo>
                <a:lnTo>
                  <a:pt x="447192" y="584200"/>
                </a:lnTo>
                <a:lnTo>
                  <a:pt x="451764" y="582929"/>
                </a:lnTo>
                <a:lnTo>
                  <a:pt x="460908" y="579120"/>
                </a:lnTo>
                <a:lnTo>
                  <a:pt x="469823" y="576579"/>
                </a:lnTo>
                <a:lnTo>
                  <a:pt x="481088" y="571500"/>
                </a:lnTo>
                <a:lnTo>
                  <a:pt x="486473" y="568960"/>
                </a:lnTo>
                <a:lnTo>
                  <a:pt x="496798" y="563879"/>
                </a:lnTo>
                <a:lnTo>
                  <a:pt x="501611" y="560070"/>
                </a:lnTo>
                <a:lnTo>
                  <a:pt x="506298" y="557529"/>
                </a:lnTo>
                <a:lnTo>
                  <a:pt x="510870" y="553720"/>
                </a:lnTo>
                <a:lnTo>
                  <a:pt x="515086" y="551179"/>
                </a:lnTo>
                <a:lnTo>
                  <a:pt x="519429" y="547370"/>
                </a:lnTo>
                <a:lnTo>
                  <a:pt x="543941" y="519429"/>
                </a:lnTo>
                <a:lnTo>
                  <a:pt x="546760" y="515620"/>
                </a:lnTo>
                <a:lnTo>
                  <a:pt x="549338" y="510539"/>
                </a:lnTo>
                <a:lnTo>
                  <a:pt x="551802" y="506729"/>
                </a:lnTo>
                <a:lnTo>
                  <a:pt x="553910" y="501650"/>
                </a:lnTo>
                <a:lnTo>
                  <a:pt x="556018" y="497839"/>
                </a:lnTo>
                <a:lnTo>
                  <a:pt x="557898" y="492760"/>
                </a:lnTo>
                <a:lnTo>
                  <a:pt x="559422" y="488950"/>
                </a:lnTo>
                <a:lnTo>
                  <a:pt x="560946" y="483870"/>
                </a:lnTo>
                <a:lnTo>
                  <a:pt x="562229" y="480060"/>
                </a:lnTo>
                <a:lnTo>
                  <a:pt x="564819" y="466089"/>
                </a:lnTo>
                <a:lnTo>
                  <a:pt x="565277" y="461010"/>
                </a:lnTo>
                <a:lnTo>
                  <a:pt x="565397" y="458470"/>
                </a:lnTo>
                <a:lnTo>
                  <a:pt x="565518" y="444500"/>
                </a:lnTo>
                <a:lnTo>
                  <a:pt x="565404" y="441960"/>
                </a:lnTo>
                <a:lnTo>
                  <a:pt x="556132" y="403860"/>
                </a:lnTo>
                <a:lnTo>
                  <a:pt x="547928" y="389889"/>
                </a:lnTo>
                <a:lnTo>
                  <a:pt x="545465" y="386079"/>
                </a:lnTo>
                <a:lnTo>
                  <a:pt x="542886" y="382270"/>
                </a:lnTo>
                <a:lnTo>
                  <a:pt x="540067" y="379729"/>
                </a:lnTo>
                <a:lnTo>
                  <a:pt x="537260" y="375920"/>
                </a:lnTo>
                <a:lnTo>
                  <a:pt x="506653" y="353060"/>
                </a:lnTo>
                <a:lnTo>
                  <a:pt x="502666" y="351789"/>
                </a:lnTo>
                <a:lnTo>
                  <a:pt x="498436" y="349250"/>
                </a:lnTo>
                <a:lnTo>
                  <a:pt x="494220" y="347979"/>
                </a:lnTo>
                <a:lnTo>
                  <a:pt x="489877" y="345439"/>
                </a:lnTo>
                <a:lnTo>
                  <a:pt x="481787" y="342900"/>
                </a:lnTo>
                <a:lnTo>
                  <a:pt x="472528" y="339089"/>
                </a:lnTo>
                <a:lnTo>
                  <a:pt x="462089" y="336550"/>
                </a:lnTo>
                <a:lnTo>
                  <a:pt x="450596" y="332739"/>
                </a:lnTo>
                <a:lnTo>
                  <a:pt x="437692" y="328929"/>
                </a:lnTo>
                <a:lnTo>
                  <a:pt x="423735" y="325120"/>
                </a:lnTo>
                <a:lnTo>
                  <a:pt x="408609" y="321310"/>
                </a:lnTo>
                <a:lnTo>
                  <a:pt x="392315" y="317500"/>
                </a:lnTo>
                <a:lnTo>
                  <a:pt x="392315" y="187960"/>
                </a:lnTo>
                <a:lnTo>
                  <a:pt x="398056" y="189229"/>
                </a:lnTo>
                <a:lnTo>
                  <a:pt x="403453" y="190500"/>
                </a:lnTo>
                <a:lnTo>
                  <a:pt x="408851" y="193039"/>
                </a:lnTo>
                <a:lnTo>
                  <a:pt x="413778" y="194310"/>
                </a:lnTo>
                <a:lnTo>
                  <a:pt x="418693" y="196850"/>
                </a:lnTo>
                <a:lnTo>
                  <a:pt x="421043" y="198120"/>
                </a:lnTo>
                <a:lnTo>
                  <a:pt x="423151" y="199389"/>
                </a:lnTo>
                <a:lnTo>
                  <a:pt x="427609" y="201929"/>
                </a:lnTo>
                <a:lnTo>
                  <a:pt x="446379" y="218439"/>
                </a:lnTo>
                <a:lnTo>
                  <a:pt x="448830" y="220979"/>
                </a:lnTo>
                <a:lnTo>
                  <a:pt x="451065" y="224789"/>
                </a:lnTo>
                <a:lnTo>
                  <a:pt x="453174" y="227329"/>
                </a:lnTo>
                <a:lnTo>
                  <a:pt x="455168" y="231139"/>
                </a:lnTo>
                <a:lnTo>
                  <a:pt x="464197" y="259079"/>
                </a:lnTo>
                <a:lnTo>
                  <a:pt x="703067" y="259079"/>
                </a:lnTo>
                <a:lnTo>
                  <a:pt x="704384" y="262889"/>
                </a:lnTo>
                <a:lnTo>
                  <a:pt x="713920" y="309879"/>
                </a:lnTo>
                <a:lnTo>
                  <a:pt x="717022" y="355600"/>
                </a:lnTo>
                <a:lnTo>
                  <a:pt x="716935" y="361950"/>
                </a:lnTo>
                <a:lnTo>
                  <a:pt x="713920" y="406400"/>
                </a:lnTo>
                <a:lnTo>
                  <a:pt x="704384" y="453389"/>
                </a:lnTo>
                <a:lnTo>
                  <a:pt x="689013" y="497839"/>
                </a:lnTo>
                <a:lnTo>
                  <a:pt x="668234" y="539750"/>
                </a:lnTo>
                <a:lnTo>
                  <a:pt x="642474" y="577850"/>
                </a:lnTo>
                <a:lnTo>
                  <a:pt x="612162" y="612139"/>
                </a:lnTo>
                <a:lnTo>
                  <a:pt x="584898" y="636270"/>
                </a:lnTo>
                <a:close/>
              </a:path>
              <a:path w="717550" h="716279">
                <a:moveTo>
                  <a:pt x="392315" y="530860"/>
                </a:moveTo>
                <a:lnTo>
                  <a:pt x="392315" y="398779"/>
                </a:lnTo>
                <a:lnTo>
                  <a:pt x="403567" y="401320"/>
                </a:lnTo>
                <a:lnTo>
                  <a:pt x="413893" y="403860"/>
                </a:lnTo>
                <a:lnTo>
                  <a:pt x="423151" y="406400"/>
                </a:lnTo>
                <a:lnTo>
                  <a:pt x="431482" y="410210"/>
                </a:lnTo>
                <a:lnTo>
                  <a:pt x="438632" y="411479"/>
                </a:lnTo>
                <a:lnTo>
                  <a:pt x="453872" y="419100"/>
                </a:lnTo>
                <a:lnTo>
                  <a:pt x="456933" y="420370"/>
                </a:lnTo>
                <a:lnTo>
                  <a:pt x="459625" y="422910"/>
                </a:lnTo>
                <a:lnTo>
                  <a:pt x="462318" y="424179"/>
                </a:lnTo>
                <a:lnTo>
                  <a:pt x="464781" y="426720"/>
                </a:lnTo>
                <a:lnTo>
                  <a:pt x="478624" y="457200"/>
                </a:lnTo>
                <a:lnTo>
                  <a:pt x="478624" y="463550"/>
                </a:lnTo>
                <a:lnTo>
                  <a:pt x="474751" y="480060"/>
                </a:lnTo>
                <a:lnTo>
                  <a:pt x="473456" y="483870"/>
                </a:lnTo>
                <a:lnTo>
                  <a:pt x="469938" y="490220"/>
                </a:lnTo>
                <a:lnTo>
                  <a:pt x="467715" y="492760"/>
                </a:lnTo>
                <a:lnTo>
                  <a:pt x="465366" y="496570"/>
                </a:lnTo>
                <a:lnTo>
                  <a:pt x="462902" y="499110"/>
                </a:lnTo>
                <a:lnTo>
                  <a:pt x="460209" y="501650"/>
                </a:lnTo>
                <a:lnTo>
                  <a:pt x="457161" y="505460"/>
                </a:lnTo>
                <a:lnTo>
                  <a:pt x="450596" y="510539"/>
                </a:lnTo>
                <a:lnTo>
                  <a:pt x="447903" y="511810"/>
                </a:lnTo>
                <a:lnTo>
                  <a:pt x="445084" y="514350"/>
                </a:lnTo>
                <a:lnTo>
                  <a:pt x="442150" y="515620"/>
                </a:lnTo>
                <a:lnTo>
                  <a:pt x="439102" y="516889"/>
                </a:lnTo>
                <a:lnTo>
                  <a:pt x="435813" y="519429"/>
                </a:lnTo>
                <a:lnTo>
                  <a:pt x="432536" y="520700"/>
                </a:lnTo>
                <a:lnTo>
                  <a:pt x="429132" y="521970"/>
                </a:lnTo>
                <a:lnTo>
                  <a:pt x="421868" y="524510"/>
                </a:lnTo>
                <a:lnTo>
                  <a:pt x="414007" y="527050"/>
                </a:lnTo>
                <a:lnTo>
                  <a:pt x="409905" y="527050"/>
                </a:lnTo>
                <a:lnTo>
                  <a:pt x="401345" y="529589"/>
                </a:lnTo>
                <a:lnTo>
                  <a:pt x="396887" y="529589"/>
                </a:lnTo>
                <a:lnTo>
                  <a:pt x="392315" y="530860"/>
                </a:lnTo>
                <a:close/>
              </a:path>
              <a:path w="717550" h="716279">
                <a:moveTo>
                  <a:pt x="324878" y="528320"/>
                </a:moveTo>
                <a:lnTo>
                  <a:pt x="321132" y="528320"/>
                </a:lnTo>
                <a:lnTo>
                  <a:pt x="313855" y="525779"/>
                </a:lnTo>
                <a:lnTo>
                  <a:pt x="310464" y="524510"/>
                </a:lnTo>
                <a:lnTo>
                  <a:pt x="306946" y="524510"/>
                </a:lnTo>
                <a:lnTo>
                  <a:pt x="297091" y="520700"/>
                </a:lnTo>
                <a:lnTo>
                  <a:pt x="293928" y="519429"/>
                </a:lnTo>
                <a:lnTo>
                  <a:pt x="290880" y="518160"/>
                </a:lnTo>
                <a:lnTo>
                  <a:pt x="285013" y="514350"/>
                </a:lnTo>
                <a:lnTo>
                  <a:pt x="282194" y="513079"/>
                </a:lnTo>
                <a:lnTo>
                  <a:pt x="279501" y="511810"/>
                </a:lnTo>
                <a:lnTo>
                  <a:pt x="276809" y="509270"/>
                </a:lnTo>
                <a:lnTo>
                  <a:pt x="274345" y="508000"/>
                </a:lnTo>
                <a:lnTo>
                  <a:pt x="270357" y="504189"/>
                </a:lnTo>
                <a:lnTo>
                  <a:pt x="266598" y="500379"/>
                </a:lnTo>
                <a:lnTo>
                  <a:pt x="263080" y="497839"/>
                </a:lnTo>
                <a:lnTo>
                  <a:pt x="248424" y="477520"/>
                </a:lnTo>
                <a:lnTo>
                  <a:pt x="246075" y="473710"/>
                </a:lnTo>
                <a:lnTo>
                  <a:pt x="235178" y="438150"/>
                </a:lnTo>
                <a:lnTo>
                  <a:pt x="324878" y="438150"/>
                </a:lnTo>
                <a:lnTo>
                  <a:pt x="324878" y="528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09800" y="4986528"/>
            <a:ext cx="6585584" cy="1734820"/>
          </a:xfrm>
          <a:custGeom>
            <a:avLst/>
            <a:gdLst/>
            <a:ahLst/>
            <a:cxnLst/>
            <a:rect l="l" t="t" r="r" b="b"/>
            <a:pathLst>
              <a:path w="6585584" h="1734820">
                <a:moveTo>
                  <a:pt x="6297168" y="1734312"/>
                </a:moveTo>
                <a:lnTo>
                  <a:pt x="288036" y="1734312"/>
                </a:lnTo>
                <a:lnTo>
                  <a:pt x="241241" y="1730358"/>
                </a:lnTo>
                <a:lnTo>
                  <a:pt x="196844" y="1719271"/>
                </a:lnTo>
                <a:lnTo>
                  <a:pt x="155445" y="1701644"/>
                </a:lnTo>
                <a:lnTo>
                  <a:pt x="117643" y="1678066"/>
                </a:lnTo>
                <a:lnTo>
                  <a:pt x="84039" y="1649129"/>
                </a:lnTo>
                <a:lnTo>
                  <a:pt x="55233" y="1615425"/>
                </a:lnTo>
                <a:lnTo>
                  <a:pt x="31826" y="1577544"/>
                </a:lnTo>
                <a:lnTo>
                  <a:pt x="14418" y="1536077"/>
                </a:lnTo>
                <a:lnTo>
                  <a:pt x="3609" y="1491616"/>
                </a:lnTo>
                <a:lnTo>
                  <a:pt x="0" y="1444752"/>
                </a:lnTo>
                <a:lnTo>
                  <a:pt x="0" y="289560"/>
                </a:lnTo>
                <a:lnTo>
                  <a:pt x="3609" y="242558"/>
                </a:lnTo>
                <a:lnTo>
                  <a:pt x="14418" y="197990"/>
                </a:lnTo>
                <a:lnTo>
                  <a:pt x="31826" y="156447"/>
                </a:lnTo>
                <a:lnTo>
                  <a:pt x="55233" y="118520"/>
                </a:lnTo>
                <a:lnTo>
                  <a:pt x="84039" y="84801"/>
                </a:lnTo>
                <a:lnTo>
                  <a:pt x="117643" y="55879"/>
                </a:lnTo>
                <a:lnTo>
                  <a:pt x="155445" y="32347"/>
                </a:lnTo>
                <a:lnTo>
                  <a:pt x="196844" y="14796"/>
                </a:lnTo>
                <a:lnTo>
                  <a:pt x="241241" y="3816"/>
                </a:lnTo>
                <a:lnTo>
                  <a:pt x="288036" y="0"/>
                </a:lnTo>
                <a:lnTo>
                  <a:pt x="6297168" y="0"/>
                </a:lnTo>
                <a:lnTo>
                  <a:pt x="6343893" y="3816"/>
                </a:lnTo>
                <a:lnTo>
                  <a:pt x="6388237" y="14796"/>
                </a:lnTo>
                <a:lnTo>
                  <a:pt x="6429598" y="32347"/>
                </a:lnTo>
                <a:lnTo>
                  <a:pt x="6467378" y="55879"/>
                </a:lnTo>
                <a:lnTo>
                  <a:pt x="6500974" y="84801"/>
                </a:lnTo>
                <a:lnTo>
                  <a:pt x="6529787" y="118520"/>
                </a:lnTo>
                <a:lnTo>
                  <a:pt x="6553217" y="156447"/>
                </a:lnTo>
                <a:lnTo>
                  <a:pt x="6570663" y="197990"/>
                </a:lnTo>
                <a:lnTo>
                  <a:pt x="6581526" y="242558"/>
                </a:lnTo>
                <a:lnTo>
                  <a:pt x="6585204" y="289560"/>
                </a:lnTo>
                <a:lnTo>
                  <a:pt x="6585204" y="1444752"/>
                </a:lnTo>
                <a:lnTo>
                  <a:pt x="6581526" y="1491616"/>
                </a:lnTo>
                <a:lnTo>
                  <a:pt x="6570663" y="1536077"/>
                </a:lnTo>
                <a:lnTo>
                  <a:pt x="6553217" y="1577544"/>
                </a:lnTo>
                <a:lnTo>
                  <a:pt x="6529787" y="1615425"/>
                </a:lnTo>
                <a:lnTo>
                  <a:pt x="6500974" y="1649129"/>
                </a:lnTo>
                <a:lnTo>
                  <a:pt x="6467378" y="1678066"/>
                </a:lnTo>
                <a:lnTo>
                  <a:pt x="6429598" y="1701644"/>
                </a:lnTo>
                <a:lnTo>
                  <a:pt x="6388237" y="1719271"/>
                </a:lnTo>
                <a:lnTo>
                  <a:pt x="6343893" y="1730358"/>
                </a:lnTo>
                <a:lnTo>
                  <a:pt x="6297168" y="173431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332393" y="700570"/>
            <a:ext cx="6289675" cy="604139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300"/>
              </a:spcBef>
              <a:buFont typeface=""/>
              <a:buChar char="●"/>
              <a:tabLst>
                <a:tab pos="393700" algn="l"/>
              </a:tabLst>
            </a:pPr>
            <a:r>
              <a:rPr dirty="0" sz="2000" spc="-5">
                <a:latin typeface="黑体"/>
                <a:cs typeface="黑体"/>
              </a:rPr>
              <a:t>专科学历，5年以上的工作经</a:t>
            </a:r>
            <a:r>
              <a:rPr dirty="0" sz="2000" spc="5">
                <a:latin typeface="黑体"/>
                <a:cs typeface="黑体"/>
              </a:rPr>
              <a:t>验</a:t>
            </a:r>
            <a:endParaRPr sz="2000">
              <a:latin typeface="黑体"/>
              <a:cs typeface="黑体"/>
            </a:endParaRPr>
          </a:p>
          <a:p>
            <a:pPr marL="393700" indent="-381000">
              <a:lnSpc>
                <a:spcPct val="100000"/>
              </a:lnSpc>
              <a:spcBef>
                <a:spcPts val="1200"/>
              </a:spcBef>
              <a:buFont typeface=""/>
              <a:buChar char="●"/>
              <a:tabLst>
                <a:tab pos="393700" algn="l"/>
              </a:tabLst>
            </a:pPr>
            <a:r>
              <a:rPr dirty="0" sz="2000" spc="-5">
                <a:latin typeface="黑体"/>
                <a:cs typeface="黑体"/>
              </a:rPr>
              <a:t>本科学历，3年以上的工作经</a:t>
            </a:r>
            <a:r>
              <a:rPr dirty="0" sz="2000" spc="5">
                <a:latin typeface="黑体"/>
                <a:cs typeface="黑体"/>
              </a:rPr>
              <a:t>验</a:t>
            </a:r>
            <a:endParaRPr sz="2000">
              <a:latin typeface="黑体"/>
              <a:cs typeface="黑体"/>
            </a:endParaRPr>
          </a:p>
          <a:p>
            <a:pPr marL="393700" indent="-381000">
              <a:lnSpc>
                <a:spcPct val="100000"/>
              </a:lnSpc>
              <a:spcBef>
                <a:spcPts val="1200"/>
              </a:spcBef>
              <a:buFont typeface=""/>
              <a:buChar char="●"/>
              <a:tabLst>
                <a:tab pos="393700" algn="l"/>
              </a:tabLst>
            </a:pPr>
            <a:r>
              <a:rPr dirty="0" sz="2000">
                <a:latin typeface="黑体"/>
                <a:cs typeface="黑体"/>
              </a:rPr>
              <a:t>企事业单位、政府管理部门中高级管理人</a:t>
            </a:r>
            <a:r>
              <a:rPr dirty="0" sz="2000" spc="5">
                <a:latin typeface="黑体"/>
                <a:cs typeface="黑体"/>
              </a:rPr>
              <a:t>员</a:t>
            </a:r>
            <a:endParaRPr sz="2000">
              <a:latin typeface="黑体"/>
              <a:cs typeface="黑体"/>
            </a:endParaRPr>
          </a:p>
          <a:p>
            <a:pPr>
              <a:lnSpc>
                <a:spcPct val="100000"/>
              </a:lnSpc>
              <a:buFont typeface=""/>
              <a:buChar char="●"/>
            </a:pPr>
            <a:endParaRPr sz="2000">
              <a:latin typeface="Times New Roman"/>
              <a:cs typeface="Times New Roman"/>
            </a:endParaRPr>
          </a:p>
          <a:p>
            <a:pPr marL="433705" indent="-381635">
              <a:lnSpc>
                <a:spcPct val="100000"/>
              </a:lnSpc>
              <a:spcBef>
                <a:spcPts val="1635"/>
              </a:spcBef>
              <a:buFont typeface=""/>
              <a:buChar char="●"/>
              <a:tabLst>
                <a:tab pos="434340" algn="l"/>
              </a:tabLst>
            </a:pPr>
            <a:r>
              <a:rPr dirty="0" sz="2000">
                <a:latin typeface="黑体"/>
                <a:cs typeface="黑体"/>
              </a:rPr>
              <a:t>中英文申请</a:t>
            </a:r>
            <a:r>
              <a:rPr dirty="0" sz="2000" spc="5">
                <a:latin typeface="黑体"/>
                <a:cs typeface="黑体"/>
              </a:rPr>
              <a:t>表</a:t>
            </a:r>
            <a:endParaRPr sz="2000">
              <a:latin typeface="黑体"/>
              <a:cs typeface="黑体"/>
            </a:endParaRPr>
          </a:p>
          <a:p>
            <a:pPr marL="433705" indent="-381635">
              <a:lnSpc>
                <a:spcPct val="100000"/>
              </a:lnSpc>
              <a:spcBef>
                <a:spcPts val="1200"/>
              </a:spcBef>
              <a:buFont typeface=""/>
              <a:buChar char="●"/>
              <a:tabLst>
                <a:tab pos="434340" algn="l"/>
              </a:tabLst>
            </a:pPr>
            <a:r>
              <a:rPr dirty="0" sz="2000">
                <a:latin typeface="黑体"/>
                <a:cs typeface="黑体"/>
              </a:rPr>
              <a:t>最高学历证书原件扫描</a:t>
            </a:r>
            <a:r>
              <a:rPr dirty="0" sz="2000" spc="5">
                <a:latin typeface="黑体"/>
                <a:cs typeface="黑体"/>
              </a:rPr>
              <a:t>件</a:t>
            </a:r>
            <a:endParaRPr sz="2000">
              <a:latin typeface="黑体"/>
              <a:cs typeface="黑体"/>
            </a:endParaRPr>
          </a:p>
          <a:p>
            <a:pPr marL="433705" indent="-381635">
              <a:lnSpc>
                <a:spcPct val="100000"/>
              </a:lnSpc>
              <a:spcBef>
                <a:spcPts val="1200"/>
              </a:spcBef>
              <a:buFont typeface=""/>
              <a:buChar char="●"/>
              <a:tabLst>
                <a:tab pos="434340" algn="l"/>
              </a:tabLst>
            </a:pPr>
            <a:r>
              <a:rPr dirty="0" sz="2000">
                <a:latin typeface="黑体"/>
                <a:cs typeface="黑体"/>
              </a:rPr>
              <a:t>护照原件扫描</a:t>
            </a:r>
            <a:r>
              <a:rPr dirty="0" sz="2000" spc="5">
                <a:latin typeface="黑体"/>
                <a:cs typeface="黑体"/>
              </a:rPr>
              <a:t>件</a:t>
            </a:r>
            <a:endParaRPr sz="2000">
              <a:latin typeface="黑体"/>
              <a:cs typeface="黑体"/>
            </a:endParaRPr>
          </a:p>
          <a:p>
            <a:pPr marL="433705" indent="-381635">
              <a:lnSpc>
                <a:spcPct val="100000"/>
              </a:lnSpc>
              <a:spcBef>
                <a:spcPts val="1200"/>
              </a:spcBef>
              <a:buFont typeface=""/>
              <a:buChar char="●"/>
              <a:tabLst>
                <a:tab pos="434340" algn="l"/>
              </a:tabLst>
            </a:pPr>
            <a:r>
              <a:rPr dirty="0" sz="2000">
                <a:latin typeface="黑体"/>
                <a:cs typeface="黑体"/>
              </a:rPr>
              <a:t>身份证原件扫描</a:t>
            </a:r>
            <a:r>
              <a:rPr dirty="0" sz="2000" spc="5">
                <a:latin typeface="黑体"/>
                <a:cs typeface="黑体"/>
              </a:rPr>
              <a:t>件</a:t>
            </a:r>
            <a:endParaRPr sz="2000">
              <a:latin typeface="黑体"/>
              <a:cs typeface="黑体"/>
            </a:endParaRPr>
          </a:p>
          <a:p>
            <a:pPr marL="433705" indent="-381635">
              <a:lnSpc>
                <a:spcPct val="100000"/>
              </a:lnSpc>
              <a:spcBef>
                <a:spcPts val="1200"/>
              </a:spcBef>
              <a:buFont typeface=""/>
              <a:buChar char="●"/>
              <a:tabLst>
                <a:tab pos="434340" algn="l"/>
              </a:tabLst>
            </a:pPr>
            <a:r>
              <a:rPr dirty="0" sz="2000" spc="-5">
                <a:latin typeface="黑体"/>
                <a:cs typeface="黑体"/>
              </a:rPr>
              <a:t>2</a:t>
            </a:r>
            <a:r>
              <a:rPr dirty="0" sz="2000">
                <a:latin typeface="黑体"/>
                <a:cs typeface="黑体"/>
              </a:rPr>
              <a:t>寸白底证件照</a:t>
            </a:r>
            <a:r>
              <a:rPr dirty="0" sz="2000" spc="-5">
                <a:latin typeface="黑体"/>
                <a:cs typeface="黑体"/>
              </a:rPr>
              <a:t>8</a:t>
            </a:r>
            <a:r>
              <a:rPr dirty="0" sz="2000">
                <a:latin typeface="黑体"/>
                <a:cs typeface="黑体"/>
              </a:rPr>
              <a:t>张、电子版照</a:t>
            </a:r>
            <a:r>
              <a:rPr dirty="0" sz="2000" spc="5">
                <a:latin typeface="黑体"/>
                <a:cs typeface="黑体"/>
              </a:rPr>
              <a:t>片</a:t>
            </a:r>
            <a:endParaRPr sz="2000">
              <a:latin typeface="黑体"/>
              <a:cs typeface="黑体"/>
            </a:endParaRPr>
          </a:p>
          <a:p>
            <a:pPr marL="52705" marR="132080">
              <a:lnSpc>
                <a:spcPct val="150000"/>
              </a:lnSpc>
              <a:spcBef>
                <a:spcPts val="1430"/>
              </a:spcBef>
              <a:buFont typeface=""/>
              <a:buChar char="●"/>
              <a:tabLst>
                <a:tab pos="434340" algn="l"/>
              </a:tabLst>
            </a:pPr>
            <a:r>
              <a:rPr dirty="0" sz="2000">
                <a:latin typeface="黑体"/>
                <a:cs typeface="黑体"/>
              </a:rPr>
              <a:t>学费</a:t>
            </a:r>
            <a:r>
              <a:rPr dirty="0" sz="2000" spc="-5">
                <a:latin typeface="黑体"/>
                <a:cs typeface="黑体"/>
              </a:rPr>
              <a:t>：RMB</a:t>
            </a:r>
            <a:r>
              <a:rPr dirty="0" sz="2000" spc="-65">
                <a:latin typeface="黑体"/>
                <a:cs typeface="黑体"/>
              </a:rPr>
              <a:t> </a:t>
            </a:r>
            <a:r>
              <a:rPr dirty="0" sz="2000" spc="-5">
                <a:latin typeface="黑体"/>
                <a:cs typeface="黑体"/>
              </a:rPr>
              <a:t>66000</a:t>
            </a:r>
            <a:r>
              <a:rPr dirty="0" sz="2000">
                <a:latin typeface="黑体"/>
                <a:cs typeface="黑体"/>
              </a:rPr>
              <a:t>元（含报名费</a:t>
            </a:r>
            <a:r>
              <a:rPr dirty="0" sz="2000" spc="-5">
                <a:latin typeface="黑体"/>
                <a:cs typeface="黑体"/>
              </a:rPr>
              <a:t>6000</a:t>
            </a:r>
            <a:r>
              <a:rPr dirty="0" sz="2000">
                <a:latin typeface="黑体"/>
                <a:cs typeface="黑体"/>
              </a:rPr>
              <a:t>元、教材费、</a:t>
            </a:r>
            <a:r>
              <a:rPr dirty="0" sz="2000" spc="5">
                <a:latin typeface="黑体"/>
                <a:cs typeface="黑体"/>
              </a:rPr>
              <a:t>讲 </a:t>
            </a:r>
            <a:r>
              <a:rPr dirty="0" sz="2000">
                <a:latin typeface="黑体"/>
                <a:cs typeface="黑体"/>
              </a:rPr>
              <a:t>义费、论文指导费、学位申请费等</a:t>
            </a:r>
            <a:r>
              <a:rPr dirty="0" sz="2000" spc="5">
                <a:latin typeface="黑体"/>
                <a:cs typeface="黑体"/>
              </a:rPr>
              <a:t>）</a:t>
            </a:r>
            <a:endParaRPr sz="2000">
              <a:latin typeface="黑体"/>
              <a:cs typeface="黑体"/>
            </a:endParaRPr>
          </a:p>
          <a:p>
            <a:pPr marL="52705" marR="5080">
              <a:lnSpc>
                <a:spcPct val="150000"/>
              </a:lnSpc>
              <a:buFont typeface=""/>
              <a:buChar char="●"/>
              <a:tabLst>
                <a:tab pos="434340" algn="l"/>
              </a:tabLst>
            </a:pPr>
            <a:r>
              <a:rPr dirty="0" sz="2000">
                <a:latin typeface="黑体"/>
                <a:cs typeface="黑体"/>
              </a:rPr>
              <a:t>赴马来西亚参加授位仪式的毕业费用、食宿、交通</a:t>
            </a:r>
            <a:r>
              <a:rPr dirty="0" sz="2000">
                <a:latin typeface="黑体"/>
                <a:cs typeface="黑体"/>
              </a:rPr>
              <a:t>、 </a:t>
            </a:r>
            <a:r>
              <a:rPr dirty="0" sz="2000">
                <a:latin typeface="黑体"/>
                <a:cs typeface="黑体"/>
              </a:rPr>
              <a:t>签证等费用自</a:t>
            </a:r>
            <a:r>
              <a:rPr dirty="0" sz="2000" spc="5">
                <a:latin typeface="黑体"/>
                <a:cs typeface="黑体"/>
              </a:rPr>
              <a:t>理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65256" y="130682"/>
            <a:ext cx="1505363" cy="5082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731" y="216801"/>
            <a:ext cx="3408743" cy="41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2402" y="708822"/>
            <a:ext cx="5250480" cy="361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19401" y="729439"/>
            <a:ext cx="85138" cy="263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01245" y="774966"/>
            <a:ext cx="1249235" cy="233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20915" y="647966"/>
            <a:ext cx="191147" cy="403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1459" y="1124711"/>
            <a:ext cx="5039995" cy="5256530"/>
          </a:xfrm>
          <a:custGeom>
            <a:avLst/>
            <a:gdLst/>
            <a:ahLst/>
            <a:cxnLst/>
            <a:rect l="l" t="t" r="r" b="b"/>
            <a:pathLst>
              <a:path w="5039995" h="5256530">
                <a:moveTo>
                  <a:pt x="0" y="0"/>
                </a:moveTo>
                <a:lnTo>
                  <a:pt x="5039868" y="0"/>
                </a:lnTo>
                <a:lnTo>
                  <a:pt x="5039868" y="5256276"/>
                </a:lnTo>
                <a:lnTo>
                  <a:pt x="0" y="5256276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30263" y="1122337"/>
            <a:ext cx="4852035" cy="4753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6995">
              <a:lnSpc>
                <a:spcPct val="153100"/>
              </a:lnSpc>
              <a:spcBef>
                <a:spcPts val="100"/>
              </a:spcBef>
              <a:buSzPct val="110000"/>
              <a:buFont typeface=""/>
              <a:buChar char="●"/>
              <a:tabLst>
                <a:tab pos="431800" algn="l"/>
              </a:tabLst>
            </a:pPr>
            <a:r>
              <a:rPr dirty="0" sz="2000" b="1">
                <a:latin typeface="黑体"/>
                <a:cs typeface="黑体"/>
              </a:rPr>
              <a:t>学习时间：</a:t>
            </a:r>
            <a:r>
              <a:rPr dirty="0" sz="2000" spc="-5">
                <a:latin typeface="黑体"/>
                <a:cs typeface="黑体"/>
              </a:rPr>
              <a:t>学制18个月</a:t>
            </a:r>
            <a:r>
              <a:rPr dirty="0" sz="2000" b="1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每月集中授</a:t>
            </a:r>
            <a:r>
              <a:rPr dirty="0" sz="2000">
                <a:latin typeface="黑体"/>
                <a:cs typeface="黑体"/>
              </a:rPr>
              <a:t>课 </a:t>
            </a:r>
            <a:r>
              <a:rPr dirty="0" sz="2000">
                <a:latin typeface="黑体"/>
                <a:cs typeface="黑体"/>
              </a:rPr>
              <a:t>一次，周末上课，每次两天</a:t>
            </a:r>
            <a:r>
              <a:rPr dirty="0" sz="2000" spc="5">
                <a:latin typeface="黑体"/>
                <a:cs typeface="黑体"/>
              </a:rPr>
              <a:t>；</a:t>
            </a:r>
            <a:endParaRPr sz="2000">
              <a:latin typeface="黑体"/>
              <a:cs typeface="黑体"/>
            </a:endParaRPr>
          </a:p>
          <a:p>
            <a:pPr marL="12700" marR="5080">
              <a:lnSpc>
                <a:spcPct val="151600"/>
              </a:lnSpc>
              <a:spcBef>
                <a:spcPts val="245"/>
              </a:spcBef>
              <a:buSzPct val="110000"/>
              <a:buFont typeface=""/>
              <a:buChar char="●"/>
              <a:tabLst>
                <a:tab pos="431800" algn="l"/>
              </a:tabLst>
            </a:pPr>
            <a:r>
              <a:rPr dirty="0" sz="2000" b="1">
                <a:latin typeface="黑体"/>
                <a:cs typeface="黑体"/>
              </a:rPr>
              <a:t>证书颁发：</a:t>
            </a:r>
            <a:r>
              <a:rPr dirty="0" sz="2000">
                <a:latin typeface="黑体"/>
                <a:cs typeface="黑体"/>
              </a:rPr>
              <a:t>修完</a:t>
            </a:r>
            <a:r>
              <a:rPr dirty="0" sz="2000" spc="-5">
                <a:latin typeface="黑体"/>
                <a:cs typeface="黑体"/>
              </a:rPr>
              <a:t>9</a:t>
            </a:r>
            <a:r>
              <a:rPr dirty="0" sz="2000">
                <a:latin typeface="黑体"/>
                <a:cs typeface="黑体"/>
              </a:rPr>
              <a:t>门必修课程，完成</a:t>
            </a:r>
            <a:r>
              <a:rPr dirty="0" sz="2000" spc="5">
                <a:latin typeface="黑体"/>
                <a:cs typeface="黑体"/>
              </a:rPr>
              <a:t>课 </a:t>
            </a:r>
            <a:r>
              <a:rPr dirty="0" sz="2000">
                <a:latin typeface="黑体"/>
                <a:cs typeface="黑体"/>
              </a:rPr>
              <a:t>后作业、毕业论文合格的学员，获准颁发</a:t>
            </a:r>
            <a:r>
              <a:rPr dirty="0" sz="2000">
                <a:latin typeface="黑体"/>
                <a:cs typeface="黑体"/>
              </a:rPr>
              <a:t>马 </a:t>
            </a:r>
            <a:r>
              <a:rPr dirty="0" sz="2000">
                <a:latin typeface="黑体"/>
                <a:cs typeface="黑体"/>
              </a:rPr>
              <a:t>来西亚科技大学工商管理硕士学位证书</a:t>
            </a:r>
            <a:r>
              <a:rPr dirty="0" sz="2000" spc="5">
                <a:latin typeface="黑体"/>
                <a:cs typeface="黑体"/>
              </a:rPr>
              <a:t>；</a:t>
            </a:r>
            <a:endParaRPr sz="2000">
              <a:latin typeface="黑体"/>
              <a:cs typeface="黑体"/>
            </a:endParaRPr>
          </a:p>
          <a:p>
            <a:pPr marL="12700" marR="5080">
              <a:lnSpc>
                <a:spcPct val="151600"/>
              </a:lnSpc>
              <a:spcBef>
                <a:spcPts val="245"/>
              </a:spcBef>
              <a:buSzPct val="110000"/>
              <a:buFont typeface=""/>
              <a:buChar char="●"/>
              <a:tabLst>
                <a:tab pos="431800" algn="l"/>
              </a:tabLst>
            </a:pPr>
            <a:r>
              <a:rPr dirty="0" sz="2000" b="1">
                <a:latin typeface="黑体"/>
                <a:cs typeface="黑体"/>
              </a:rPr>
              <a:t>毕业安排：</a:t>
            </a:r>
            <a:r>
              <a:rPr dirty="0" sz="2000">
                <a:latin typeface="黑体"/>
                <a:cs typeface="黑体"/>
              </a:rPr>
              <a:t>毕业典礼暨硕士学位授予</a:t>
            </a:r>
            <a:r>
              <a:rPr dirty="0" sz="2000" spc="5">
                <a:latin typeface="黑体"/>
                <a:cs typeface="黑体"/>
              </a:rPr>
              <a:t>仪 </a:t>
            </a:r>
            <a:r>
              <a:rPr dirty="0" sz="2000">
                <a:latin typeface="黑体"/>
                <a:cs typeface="黑体"/>
              </a:rPr>
              <a:t>式在马来西亚科技大学校内举行，学员可</a:t>
            </a:r>
            <a:r>
              <a:rPr dirty="0" sz="2000">
                <a:latin typeface="黑体"/>
                <a:cs typeface="黑体"/>
              </a:rPr>
              <a:t>自 </a:t>
            </a:r>
            <a:r>
              <a:rPr dirty="0" sz="2000">
                <a:latin typeface="黑体"/>
                <a:cs typeface="黑体"/>
              </a:rPr>
              <a:t>愿报名参加</a:t>
            </a:r>
            <a:r>
              <a:rPr dirty="0" sz="2000" spc="5">
                <a:latin typeface="黑体"/>
                <a:cs typeface="黑体"/>
              </a:rPr>
              <a:t>；</a:t>
            </a:r>
            <a:endParaRPr sz="2000">
              <a:latin typeface="黑体"/>
              <a:cs typeface="黑体"/>
            </a:endParaRPr>
          </a:p>
          <a:p>
            <a:pPr marL="12700" marR="5080">
              <a:lnSpc>
                <a:spcPct val="153100"/>
              </a:lnSpc>
              <a:spcBef>
                <a:spcPts val="210"/>
              </a:spcBef>
              <a:buSzPct val="110000"/>
              <a:buFont typeface=""/>
              <a:buChar char="●"/>
              <a:tabLst>
                <a:tab pos="431800" algn="l"/>
              </a:tabLst>
            </a:pPr>
            <a:r>
              <a:rPr dirty="0" sz="2000" b="1">
                <a:latin typeface="黑体"/>
                <a:cs typeface="黑体"/>
              </a:rPr>
              <a:t>休学退学：</a:t>
            </a:r>
            <a:r>
              <a:rPr dirty="0" sz="2000">
                <a:latin typeface="黑体"/>
                <a:cs typeface="黑体"/>
              </a:rPr>
              <a:t>学员入学后，不接受退学</a:t>
            </a:r>
            <a:r>
              <a:rPr dirty="0" sz="2000" spc="5">
                <a:latin typeface="黑体"/>
                <a:cs typeface="黑体"/>
              </a:rPr>
              <a:t>；  </a:t>
            </a:r>
            <a:r>
              <a:rPr dirty="0" sz="2000">
                <a:latin typeface="黑体"/>
                <a:cs typeface="黑体"/>
              </a:rPr>
              <a:t>因故暂时不能来校学习，可申请休学和保</a:t>
            </a:r>
            <a:r>
              <a:rPr dirty="0" sz="2000" spc="5">
                <a:latin typeface="黑体"/>
                <a:cs typeface="黑体"/>
              </a:rPr>
              <a:t>留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63" y="6002185"/>
            <a:ext cx="510603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黑体"/>
                <a:cs typeface="黑体"/>
              </a:rPr>
              <a:t>学籍，但学生必须在入学后三年内完成学业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6729" y="6066154"/>
            <a:ext cx="3174365" cy="268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黑体"/>
                <a:cs typeface="黑体"/>
              </a:rPr>
              <a:t>马来西亚科技大学</a:t>
            </a:r>
            <a:r>
              <a:rPr dirty="0" sz="1600" spc="-5">
                <a:latin typeface="黑体"/>
                <a:cs typeface="黑体"/>
              </a:rPr>
              <a:t>MBA</a:t>
            </a:r>
            <a:r>
              <a:rPr dirty="0" sz="1600">
                <a:latin typeface="黑体"/>
                <a:cs typeface="黑体"/>
              </a:rPr>
              <a:t>学位证书样</a:t>
            </a:r>
            <a:r>
              <a:rPr dirty="0" sz="1600" spc="-5">
                <a:latin typeface="黑体"/>
                <a:cs typeface="黑体"/>
              </a:rPr>
              <a:t>板</a:t>
            </a:r>
            <a:endParaRPr sz="1600">
              <a:latin typeface="黑体"/>
              <a:cs typeface="黑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86855" y="2944367"/>
            <a:ext cx="2191511" cy="30998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99532" y="1124711"/>
            <a:ext cx="3564636" cy="1639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359744" y="212979"/>
            <a:ext cx="1505363" cy="5082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750" y="690245"/>
            <a:ext cx="7340600" cy="121856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黑体"/>
                <a:cs typeface="黑体"/>
              </a:rPr>
              <a:t>*</a:t>
            </a:r>
            <a:r>
              <a:rPr dirty="0" sz="2000" b="1">
                <a:latin typeface="黑体"/>
                <a:cs typeface="黑体"/>
              </a:rPr>
              <a:t>一所以美国麻省理工学院为模型的研究型大学</a:t>
            </a:r>
            <a:r>
              <a:rPr dirty="0" sz="2400" spc="-10" b="1">
                <a:latin typeface="黑体"/>
                <a:cs typeface="黑体"/>
              </a:rPr>
              <a:t>*</a:t>
            </a:r>
            <a:endParaRPr sz="2400">
              <a:latin typeface="黑体"/>
              <a:cs typeface="黑体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dirty="0"/>
              <a:t>马来西亚科技大学(Malaysia</a:t>
            </a:r>
            <a:r>
              <a:rPr dirty="0" spc="-20"/>
              <a:t> </a:t>
            </a:r>
            <a:r>
              <a:rPr dirty="0"/>
              <a:t>University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Science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/>
              <a:t>Technology， 简称MUST)，曾用中文名：马来西亚理科与工艺大学，位于马来西亚首都 吉隆坡近郊的雪兰莪州八打灵再也。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750" y="2157729"/>
            <a:ext cx="7226300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93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黑体"/>
                <a:cs typeface="黑体"/>
              </a:rPr>
              <a:t>1995年马来西亚总理和其代表团对美国麻省理工学院进行了工作访问， 回国后决定在马来西亚建立一所以麻省理工学院为模型的大学，后于 1997年1月签署了一项建立MUST的协议以确定该大学的设立。</a:t>
            </a:r>
            <a:endParaRPr sz="1800">
              <a:latin typeface="黑体"/>
              <a:cs typeface="黑体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黑体"/>
                <a:cs typeface="黑体"/>
              </a:rPr>
              <a:t>2000年7月，在美国麻省理工学院以及马来著名“成功集团”的协助与支 持下，MUST正式注册为一所研究型大学。目前拥有三个院系，分别是自 然科学和工程学院、商学院以及基础预科学院。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2772" y="4181855"/>
            <a:ext cx="3240024" cy="2183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2772" y="6192011"/>
            <a:ext cx="3240405" cy="579120"/>
          </a:xfrm>
          <a:custGeom>
            <a:avLst/>
            <a:gdLst/>
            <a:ahLst/>
            <a:cxnLst/>
            <a:rect l="l" t="t" r="r" b="b"/>
            <a:pathLst>
              <a:path w="3240404" h="579120">
                <a:moveTo>
                  <a:pt x="0" y="0"/>
                </a:moveTo>
                <a:lnTo>
                  <a:pt x="3240024" y="0"/>
                </a:lnTo>
                <a:lnTo>
                  <a:pt x="3240024" y="579119"/>
                </a:lnTo>
                <a:lnTo>
                  <a:pt x="0" y="579119"/>
                </a:lnTo>
                <a:lnTo>
                  <a:pt x="0" y="0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20750" y="6216650"/>
            <a:ext cx="30829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20" b="1">
                <a:latin typeface="黑体"/>
                <a:cs typeface="黑体"/>
              </a:rPr>
              <a:t>199</a:t>
            </a:r>
            <a:r>
              <a:rPr dirty="0" sz="1200" spc="25" b="1">
                <a:latin typeface="黑体"/>
                <a:cs typeface="黑体"/>
              </a:rPr>
              <a:t>7</a:t>
            </a:r>
            <a:r>
              <a:rPr dirty="0" sz="1200" spc="25" b="1">
                <a:latin typeface="黑体"/>
                <a:cs typeface="黑体"/>
              </a:rPr>
              <a:t>年</a:t>
            </a:r>
            <a:r>
              <a:rPr dirty="0" sz="1200" spc="25" b="1">
                <a:latin typeface="黑体"/>
                <a:cs typeface="黑体"/>
              </a:rPr>
              <a:t>1</a:t>
            </a:r>
            <a:r>
              <a:rPr dirty="0" sz="1200" spc="25" b="1">
                <a:latin typeface="黑体"/>
                <a:cs typeface="黑体"/>
              </a:rPr>
              <a:t>月，</a:t>
            </a:r>
            <a:r>
              <a:rPr dirty="0" sz="1200" spc="25" b="1">
                <a:latin typeface="黑体"/>
                <a:cs typeface="黑体"/>
              </a:rPr>
              <a:t>MUST</a:t>
            </a:r>
            <a:r>
              <a:rPr dirty="0" sz="1200" spc="25" b="1">
                <a:latin typeface="黑体"/>
                <a:cs typeface="黑体"/>
              </a:rPr>
              <a:t>校长丹斯里·艾芬迪·诺</a:t>
            </a:r>
            <a:r>
              <a:rPr dirty="0" sz="1200" spc="-5" b="1">
                <a:latin typeface="黑体"/>
                <a:cs typeface="黑体"/>
              </a:rPr>
              <a:t>瓦 </a:t>
            </a:r>
            <a:r>
              <a:rPr dirty="0" sz="1200" spc="65" b="1">
                <a:latin typeface="黑体"/>
                <a:cs typeface="黑体"/>
              </a:rPr>
              <a:t>维与麻省理工大学教授弗雷德·莫</a:t>
            </a:r>
            <a:r>
              <a:rPr dirty="0" sz="1200" spc="70" b="1">
                <a:latin typeface="黑体"/>
                <a:cs typeface="黑体"/>
              </a:rPr>
              <a:t>文扎德</a:t>
            </a:r>
            <a:r>
              <a:rPr dirty="0" sz="1200" spc="-5" b="1">
                <a:latin typeface="黑体"/>
                <a:cs typeface="黑体"/>
              </a:rPr>
              <a:t>共 </a:t>
            </a:r>
            <a:r>
              <a:rPr dirty="0" sz="1200" b="1">
                <a:latin typeface="黑体"/>
                <a:cs typeface="黑体"/>
              </a:rPr>
              <a:t>同见证了两所大学合作的签约仪式</a:t>
            </a:r>
            <a:r>
              <a:rPr dirty="0" sz="1200" spc="-5" b="1">
                <a:latin typeface="黑体"/>
                <a:cs typeface="黑体"/>
              </a:rPr>
              <a:t>。</a:t>
            </a:r>
            <a:endParaRPr sz="1200">
              <a:latin typeface="黑体"/>
              <a:cs typeface="黑体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85944" y="4181855"/>
            <a:ext cx="3255263" cy="2240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884420" y="6260591"/>
            <a:ext cx="3255645" cy="441959"/>
          </a:xfrm>
          <a:prstGeom prst="rect">
            <a:avLst/>
          </a:prstGeom>
          <a:solidFill>
            <a:srgbClr val="F1DCDB"/>
          </a:solidFill>
        </p:spPr>
        <p:txBody>
          <a:bodyPr wrap="square" lIns="0" tIns="37465" rIns="0" bIns="0" rtlCol="0" vert="horz">
            <a:spAutoFit/>
          </a:bodyPr>
          <a:lstStyle/>
          <a:p>
            <a:pPr marL="92075" marR="83820">
              <a:lnSpc>
                <a:spcPct val="100000"/>
              </a:lnSpc>
              <a:spcBef>
                <a:spcPts val="295"/>
              </a:spcBef>
            </a:pPr>
            <a:r>
              <a:rPr dirty="0" sz="1200" b="1">
                <a:latin typeface="黑体"/>
                <a:cs typeface="黑体"/>
              </a:rPr>
              <a:t>2001</a:t>
            </a:r>
            <a:r>
              <a:rPr dirty="0" sz="1200" b="1">
                <a:latin typeface="黑体"/>
                <a:cs typeface="黑体"/>
              </a:rPr>
              <a:t>年，麻省理</a:t>
            </a:r>
            <a:r>
              <a:rPr dirty="0" sz="1200" spc="5" b="1">
                <a:latin typeface="黑体"/>
                <a:cs typeface="黑体"/>
              </a:rPr>
              <a:t>工学院代表正式访问</a:t>
            </a:r>
            <a:r>
              <a:rPr dirty="0" sz="1200" spc="5" b="1">
                <a:latin typeface="黑体"/>
                <a:cs typeface="黑体"/>
              </a:rPr>
              <a:t>MUST</a:t>
            </a:r>
            <a:r>
              <a:rPr dirty="0" sz="1200" spc="5" b="1">
                <a:latin typeface="黑体"/>
                <a:cs typeface="黑体"/>
              </a:rPr>
              <a:t>校</a:t>
            </a:r>
            <a:r>
              <a:rPr dirty="0" sz="1200" spc="-5" b="1">
                <a:latin typeface="黑体"/>
                <a:cs typeface="黑体"/>
              </a:rPr>
              <a:t>区 </a:t>
            </a:r>
            <a:r>
              <a:rPr dirty="0" sz="1200" b="1">
                <a:latin typeface="黑体"/>
                <a:cs typeface="黑体"/>
              </a:rPr>
              <a:t>时，MUST对他们表示欢迎</a:t>
            </a:r>
            <a:r>
              <a:rPr dirty="0" sz="1200" spc="-5" b="1">
                <a:latin typeface="黑体"/>
                <a:cs typeface="黑体"/>
              </a:rPr>
              <a:t>。</a:t>
            </a:r>
            <a:endParaRPr sz="12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4608" y="158114"/>
            <a:ext cx="1505363" cy="508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3976" y="222161"/>
            <a:ext cx="1630057" cy="412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86319" y="246103"/>
            <a:ext cx="2216158" cy="329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04149" y="250588"/>
            <a:ext cx="1739629" cy="410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19900" y="226606"/>
            <a:ext cx="191147" cy="403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76909" y="749299"/>
            <a:ext cx="7797800" cy="1259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latin typeface="黑体"/>
                <a:cs typeface="黑体"/>
              </a:rPr>
              <a:t>马来西亚科技大学是被中国教育部首批认可的马来西亚院校，为中国教育部涉 外监管信息网推荐的马来西亚院校之一。</a:t>
            </a:r>
            <a:endParaRPr sz="1800">
              <a:latin typeface="黑体"/>
              <a:cs typeface="黑体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latin typeface="黑体"/>
                <a:cs typeface="黑体"/>
                <a:hlinkClick r:id="rId7"/>
              </a:rPr>
              <a:t>查询网址：http://www.jsj.edu.cn/n1/12027.shtml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77339" y="4639055"/>
            <a:ext cx="5982521" cy="19171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77339" y="2089404"/>
            <a:ext cx="5990844" cy="26791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869" y="923924"/>
            <a:ext cx="3797300" cy="1259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latin typeface="黑体"/>
                <a:cs typeface="黑体"/>
              </a:rPr>
              <a:t>马来西亚科技大学是国家教育部及国 家学术鉴定署MQA审核通过高校，确保 教学质量。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5463" y="2526792"/>
            <a:ext cx="2950464" cy="3535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37047" y="2270760"/>
            <a:ext cx="2982468" cy="4162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481830" marR="5080">
              <a:lnSpc>
                <a:spcPct val="150000"/>
              </a:lnSpc>
              <a:spcBef>
                <a:spcPts val="100"/>
              </a:spcBef>
            </a:pPr>
            <a:r>
              <a:rPr dirty="0"/>
              <a:t>2018年马来西亚毕业生就业率和教育 质量方面被QS评为五星级大学。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4608" y="158114"/>
            <a:ext cx="1505363" cy="508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4741" y="222161"/>
            <a:ext cx="1634794" cy="412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62178" y="250588"/>
            <a:ext cx="2185367" cy="410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27575" y="226606"/>
            <a:ext cx="191147" cy="403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340" y="748283"/>
            <a:ext cx="4148328" cy="2775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4340" y="3680459"/>
            <a:ext cx="4148328" cy="2766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54879" y="748283"/>
            <a:ext cx="3916679" cy="2773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54879" y="3680459"/>
            <a:ext cx="3916679" cy="2766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037" y="282841"/>
            <a:ext cx="1629562" cy="407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39830" y="354778"/>
            <a:ext cx="2695571" cy="279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15776" y="286016"/>
            <a:ext cx="191147" cy="403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4715" y="844296"/>
            <a:ext cx="4029455" cy="2877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59744" y="212979"/>
            <a:ext cx="1505363" cy="5082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37532" y="844296"/>
            <a:ext cx="3994404" cy="2877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4715" y="3835908"/>
            <a:ext cx="4029455" cy="28331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37532" y="3835908"/>
            <a:ext cx="3995927" cy="2831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945" y="300469"/>
            <a:ext cx="1634096" cy="409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83259" y="370438"/>
            <a:ext cx="2981332" cy="35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44960" y="301739"/>
            <a:ext cx="191147" cy="403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6448" y="5442584"/>
            <a:ext cx="1193800" cy="1111250"/>
          </a:xfrm>
          <a:custGeom>
            <a:avLst/>
            <a:gdLst/>
            <a:ahLst/>
            <a:cxnLst/>
            <a:rect l="l" t="t" r="r" b="b"/>
            <a:pathLst>
              <a:path w="1193800" h="1111250">
                <a:moveTo>
                  <a:pt x="596709" y="1110818"/>
                </a:moveTo>
                <a:lnTo>
                  <a:pt x="547779" y="1108977"/>
                </a:lnTo>
                <a:lnTo>
                  <a:pt x="499936" y="1103548"/>
                </a:lnTo>
                <a:lnTo>
                  <a:pt x="453335" y="1094676"/>
                </a:lnTo>
                <a:lnTo>
                  <a:pt x="408129" y="1082502"/>
                </a:lnTo>
                <a:lnTo>
                  <a:pt x="364471" y="1067171"/>
                </a:lnTo>
                <a:lnTo>
                  <a:pt x="322515" y="1048824"/>
                </a:lnTo>
                <a:lnTo>
                  <a:pt x="282415" y="1027604"/>
                </a:lnTo>
                <a:lnTo>
                  <a:pt x="244324" y="1003656"/>
                </a:lnTo>
                <a:lnTo>
                  <a:pt x="208396" y="977121"/>
                </a:lnTo>
                <a:lnTo>
                  <a:pt x="174785" y="948142"/>
                </a:lnTo>
                <a:lnTo>
                  <a:pt x="143645" y="916863"/>
                </a:lnTo>
                <a:lnTo>
                  <a:pt x="115130" y="883426"/>
                </a:lnTo>
                <a:lnTo>
                  <a:pt x="89393" y="847974"/>
                </a:lnTo>
                <a:lnTo>
                  <a:pt x="66671" y="810812"/>
                </a:lnTo>
                <a:lnTo>
                  <a:pt x="46955" y="771797"/>
                </a:lnTo>
                <a:lnTo>
                  <a:pt x="30475" y="731201"/>
                </a:lnTo>
                <a:lnTo>
                  <a:pt x="17386" y="689168"/>
                </a:lnTo>
                <a:lnTo>
                  <a:pt x="7842" y="645841"/>
                </a:lnTo>
                <a:lnTo>
                  <a:pt x="1995" y="601364"/>
                </a:lnTo>
                <a:lnTo>
                  <a:pt x="0" y="555878"/>
                </a:lnTo>
                <a:lnTo>
                  <a:pt x="1995" y="510259"/>
                </a:lnTo>
                <a:lnTo>
                  <a:pt x="7842" y="465661"/>
                </a:lnTo>
                <a:lnTo>
                  <a:pt x="17386" y="422226"/>
                </a:lnTo>
                <a:lnTo>
                  <a:pt x="30475" y="380097"/>
                </a:lnTo>
                <a:lnTo>
                  <a:pt x="46955" y="339417"/>
                </a:lnTo>
                <a:lnTo>
                  <a:pt x="66671" y="300328"/>
                </a:lnTo>
                <a:lnTo>
                  <a:pt x="89566" y="262843"/>
                </a:lnTo>
                <a:lnTo>
                  <a:pt x="115290" y="227392"/>
                </a:lnTo>
                <a:lnTo>
                  <a:pt x="143789" y="193955"/>
                </a:lnTo>
                <a:lnTo>
                  <a:pt x="174912" y="162675"/>
                </a:lnTo>
                <a:lnTo>
                  <a:pt x="208504" y="133697"/>
                </a:lnTo>
                <a:lnTo>
                  <a:pt x="244412" y="107161"/>
                </a:lnTo>
                <a:lnTo>
                  <a:pt x="282485" y="83213"/>
                </a:lnTo>
                <a:lnTo>
                  <a:pt x="322568" y="61993"/>
                </a:lnTo>
                <a:lnTo>
                  <a:pt x="364509" y="43646"/>
                </a:lnTo>
                <a:lnTo>
                  <a:pt x="408154" y="28315"/>
                </a:lnTo>
                <a:lnTo>
                  <a:pt x="453349" y="16141"/>
                </a:lnTo>
                <a:lnTo>
                  <a:pt x="499943" y="7269"/>
                </a:lnTo>
                <a:lnTo>
                  <a:pt x="547781" y="1841"/>
                </a:lnTo>
                <a:lnTo>
                  <a:pt x="596709" y="0"/>
                </a:lnTo>
                <a:lnTo>
                  <a:pt x="645639" y="1841"/>
                </a:lnTo>
                <a:lnTo>
                  <a:pt x="693482" y="7269"/>
                </a:lnTo>
                <a:lnTo>
                  <a:pt x="740082" y="16143"/>
                </a:lnTo>
                <a:lnTo>
                  <a:pt x="785288" y="28318"/>
                </a:lnTo>
                <a:lnTo>
                  <a:pt x="828945" y="43654"/>
                </a:lnTo>
                <a:lnTo>
                  <a:pt x="870899" y="62006"/>
                </a:lnTo>
                <a:lnTo>
                  <a:pt x="910998" y="83233"/>
                </a:lnTo>
                <a:lnTo>
                  <a:pt x="949086" y="107192"/>
                </a:lnTo>
                <a:lnTo>
                  <a:pt x="985010" y="133740"/>
                </a:lnTo>
                <a:lnTo>
                  <a:pt x="1018617" y="162734"/>
                </a:lnTo>
                <a:lnTo>
                  <a:pt x="1049752" y="194033"/>
                </a:lnTo>
                <a:lnTo>
                  <a:pt x="1078261" y="227493"/>
                </a:lnTo>
                <a:lnTo>
                  <a:pt x="1103990" y="262972"/>
                </a:lnTo>
                <a:lnTo>
                  <a:pt x="1126703" y="300167"/>
                </a:lnTo>
                <a:lnTo>
                  <a:pt x="1146410" y="339219"/>
                </a:lnTo>
                <a:lnTo>
                  <a:pt x="1162878" y="379857"/>
                </a:lnTo>
                <a:lnTo>
                  <a:pt x="1175954" y="421938"/>
                </a:lnTo>
                <a:lnTo>
                  <a:pt x="1185483" y="465319"/>
                </a:lnTo>
                <a:lnTo>
                  <a:pt x="1191314" y="509857"/>
                </a:lnTo>
                <a:lnTo>
                  <a:pt x="1193291" y="555409"/>
                </a:lnTo>
                <a:lnTo>
                  <a:pt x="1191314" y="600961"/>
                </a:lnTo>
                <a:lnTo>
                  <a:pt x="1185483" y="645499"/>
                </a:lnTo>
                <a:lnTo>
                  <a:pt x="1175954" y="688880"/>
                </a:lnTo>
                <a:lnTo>
                  <a:pt x="1162878" y="730960"/>
                </a:lnTo>
                <a:lnTo>
                  <a:pt x="1146410" y="771599"/>
                </a:lnTo>
                <a:lnTo>
                  <a:pt x="1126703" y="810651"/>
                </a:lnTo>
                <a:lnTo>
                  <a:pt x="1103817" y="848103"/>
                </a:lnTo>
                <a:lnTo>
                  <a:pt x="1078101" y="883527"/>
                </a:lnTo>
                <a:lnTo>
                  <a:pt x="1049607" y="916941"/>
                </a:lnTo>
                <a:lnTo>
                  <a:pt x="1018490" y="948201"/>
                </a:lnTo>
                <a:lnTo>
                  <a:pt x="984903" y="977163"/>
                </a:lnTo>
                <a:lnTo>
                  <a:pt x="948997" y="1003686"/>
                </a:lnTo>
                <a:lnTo>
                  <a:pt x="910928" y="1027625"/>
                </a:lnTo>
                <a:lnTo>
                  <a:pt x="870846" y="1048836"/>
                </a:lnTo>
                <a:lnTo>
                  <a:pt x="828907" y="1067178"/>
                </a:lnTo>
                <a:lnTo>
                  <a:pt x="785263" y="1082506"/>
                </a:lnTo>
                <a:lnTo>
                  <a:pt x="740068" y="1094678"/>
                </a:lnTo>
                <a:lnTo>
                  <a:pt x="693475" y="1103549"/>
                </a:lnTo>
                <a:lnTo>
                  <a:pt x="645637" y="1108977"/>
                </a:lnTo>
                <a:lnTo>
                  <a:pt x="596709" y="1110818"/>
                </a:lnTo>
                <a:close/>
              </a:path>
            </a:pathLst>
          </a:custGeom>
          <a:solidFill>
            <a:srgbClr val="E6E7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323" y="6295440"/>
            <a:ext cx="1075690" cy="309880"/>
          </a:xfrm>
          <a:custGeom>
            <a:avLst/>
            <a:gdLst/>
            <a:ahLst/>
            <a:cxnLst/>
            <a:rect l="l" t="t" r="r" b="b"/>
            <a:pathLst>
              <a:path w="1075689" h="309879">
                <a:moveTo>
                  <a:pt x="539026" y="309774"/>
                </a:moveTo>
                <a:lnTo>
                  <a:pt x="492893" y="307694"/>
                </a:lnTo>
                <a:lnTo>
                  <a:pt x="447172" y="302603"/>
                </a:lnTo>
                <a:lnTo>
                  <a:pt x="402053" y="294550"/>
                </a:lnTo>
                <a:lnTo>
                  <a:pt x="357727" y="283580"/>
                </a:lnTo>
                <a:lnTo>
                  <a:pt x="314383" y="269741"/>
                </a:lnTo>
                <a:lnTo>
                  <a:pt x="272214" y="253080"/>
                </a:lnTo>
                <a:lnTo>
                  <a:pt x="231410" y="233645"/>
                </a:lnTo>
                <a:lnTo>
                  <a:pt x="192161" y="211483"/>
                </a:lnTo>
                <a:lnTo>
                  <a:pt x="154657" y="186640"/>
                </a:lnTo>
                <a:lnTo>
                  <a:pt x="119090" y="159164"/>
                </a:lnTo>
                <a:lnTo>
                  <a:pt x="85650" y="129103"/>
                </a:lnTo>
                <a:lnTo>
                  <a:pt x="54528" y="96503"/>
                </a:lnTo>
                <a:lnTo>
                  <a:pt x="25914" y="61411"/>
                </a:lnTo>
                <a:lnTo>
                  <a:pt x="0" y="23875"/>
                </a:lnTo>
                <a:lnTo>
                  <a:pt x="46799" y="0"/>
                </a:lnTo>
                <a:lnTo>
                  <a:pt x="76258" y="41783"/>
                </a:lnTo>
                <a:lnTo>
                  <a:pt x="109953" y="80760"/>
                </a:lnTo>
                <a:lnTo>
                  <a:pt x="147644" y="116673"/>
                </a:lnTo>
                <a:lnTo>
                  <a:pt x="189090" y="149263"/>
                </a:lnTo>
                <a:lnTo>
                  <a:pt x="229246" y="175503"/>
                </a:lnTo>
                <a:lnTo>
                  <a:pt x="271041" y="198200"/>
                </a:lnTo>
                <a:lnTo>
                  <a:pt x="314230" y="217381"/>
                </a:lnTo>
                <a:lnTo>
                  <a:pt x="358572" y="233069"/>
                </a:lnTo>
                <a:lnTo>
                  <a:pt x="403824" y="245290"/>
                </a:lnTo>
                <a:lnTo>
                  <a:pt x="449744" y="254068"/>
                </a:lnTo>
                <a:lnTo>
                  <a:pt x="496089" y="259429"/>
                </a:lnTo>
                <a:lnTo>
                  <a:pt x="542616" y="261397"/>
                </a:lnTo>
                <a:lnTo>
                  <a:pt x="800643" y="261397"/>
                </a:lnTo>
                <a:lnTo>
                  <a:pt x="769191" y="273367"/>
                </a:lnTo>
                <a:lnTo>
                  <a:pt x="723860" y="287047"/>
                </a:lnTo>
                <a:lnTo>
                  <a:pt x="677987" y="297480"/>
                </a:lnTo>
                <a:lnTo>
                  <a:pt x="631764" y="304714"/>
                </a:lnTo>
                <a:lnTo>
                  <a:pt x="585380" y="308797"/>
                </a:lnTo>
                <a:lnTo>
                  <a:pt x="539026" y="309774"/>
                </a:lnTo>
                <a:close/>
              </a:path>
              <a:path w="1075689" h="309879">
                <a:moveTo>
                  <a:pt x="800643" y="261397"/>
                </a:moveTo>
                <a:lnTo>
                  <a:pt x="542616" y="261397"/>
                </a:lnTo>
                <a:lnTo>
                  <a:pt x="589083" y="259998"/>
                </a:lnTo>
                <a:lnTo>
                  <a:pt x="635248" y="255256"/>
                </a:lnTo>
                <a:lnTo>
                  <a:pt x="680869" y="247196"/>
                </a:lnTo>
                <a:lnTo>
                  <a:pt x="725701" y="235844"/>
                </a:lnTo>
                <a:lnTo>
                  <a:pt x="769504" y="221224"/>
                </a:lnTo>
                <a:lnTo>
                  <a:pt x="812035" y="203361"/>
                </a:lnTo>
                <a:lnTo>
                  <a:pt x="853051" y="182281"/>
                </a:lnTo>
                <a:lnTo>
                  <a:pt x="892309" y="158008"/>
                </a:lnTo>
                <a:lnTo>
                  <a:pt x="929567" y="130567"/>
                </a:lnTo>
                <a:lnTo>
                  <a:pt x="964583" y="99983"/>
                </a:lnTo>
                <a:lnTo>
                  <a:pt x="997115" y="66281"/>
                </a:lnTo>
                <a:lnTo>
                  <a:pt x="966152" y="50520"/>
                </a:lnTo>
                <a:lnTo>
                  <a:pt x="1070356" y="11937"/>
                </a:lnTo>
                <a:lnTo>
                  <a:pt x="1074543" y="90424"/>
                </a:lnTo>
                <a:lnTo>
                  <a:pt x="1044409" y="90424"/>
                </a:lnTo>
                <a:lnTo>
                  <a:pt x="1012366" y="124750"/>
                </a:lnTo>
                <a:lnTo>
                  <a:pt x="977468" y="156618"/>
                </a:lnTo>
                <a:lnTo>
                  <a:pt x="939897" y="185888"/>
                </a:lnTo>
                <a:lnTo>
                  <a:pt x="899836" y="212422"/>
                </a:lnTo>
                <a:lnTo>
                  <a:pt x="857465" y="236080"/>
                </a:lnTo>
                <a:lnTo>
                  <a:pt x="813789" y="256394"/>
                </a:lnTo>
                <a:lnTo>
                  <a:pt x="800643" y="261397"/>
                </a:lnTo>
                <a:close/>
              </a:path>
              <a:path w="1075689" h="309879">
                <a:moveTo>
                  <a:pt x="1075385" y="106210"/>
                </a:moveTo>
                <a:lnTo>
                  <a:pt x="1044409" y="90424"/>
                </a:lnTo>
                <a:lnTo>
                  <a:pt x="1074543" y="90424"/>
                </a:lnTo>
                <a:lnTo>
                  <a:pt x="1075385" y="106210"/>
                </a:lnTo>
                <a:close/>
              </a:path>
            </a:pathLst>
          </a:custGeom>
          <a:solidFill>
            <a:srgbClr val="4452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5695" y="5515584"/>
            <a:ext cx="1035685" cy="965200"/>
          </a:xfrm>
          <a:custGeom>
            <a:avLst/>
            <a:gdLst/>
            <a:ahLst/>
            <a:cxnLst/>
            <a:rect l="l" t="t" r="r" b="b"/>
            <a:pathLst>
              <a:path w="1035685" h="965200">
                <a:moveTo>
                  <a:pt x="517461" y="964818"/>
                </a:moveTo>
                <a:lnTo>
                  <a:pt x="467556" y="962610"/>
                </a:lnTo>
                <a:lnTo>
                  <a:pt x="418993" y="956120"/>
                </a:lnTo>
                <a:lnTo>
                  <a:pt x="371989" y="945549"/>
                </a:lnTo>
                <a:lnTo>
                  <a:pt x="326762" y="931102"/>
                </a:lnTo>
                <a:lnTo>
                  <a:pt x="283530" y="912978"/>
                </a:lnTo>
                <a:lnTo>
                  <a:pt x="242512" y="891382"/>
                </a:lnTo>
                <a:lnTo>
                  <a:pt x="203927" y="866514"/>
                </a:lnTo>
                <a:lnTo>
                  <a:pt x="167993" y="838577"/>
                </a:lnTo>
                <a:lnTo>
                  <a:pt x="134928" y="807774"/>
                </a:lnTo>
                <a:lnTo>
                  <a:pt x="104951" y="774306"/>
                </a:lnTo>
                <a:lnTo>
                  <a:pt x="78360" y="738504"/>
                </a:lnTo>
                <a:lnTo>
                  <a:pt x="55220" y="700351"/>
                </a:lnTo>
                <a:lnTo>
                  <a:pt x="35822" y="660148"/>
                </a:lnTo>
                <a:lnTo>
                  <a:pt x="20382" y="618096"/>
                </a:lnTo>
                <a:lnTo>
                  <a:pt x="9120" y="574399"/>
                </a:lnTo>
                <a:lnTo>
                  <a:pt x="2253" y="529259"/>
                </a:lnTo>
                <a:lnTo>
                  <a:pt x="0" y="482879"/>
                </a:lnTo>
                <a:lnTo>
                  <a:pt x="2253" y="436341"/>
                </a:lnTo>
                <a:lnTo>
                  <a:pt x="9120" y="391061"/>
                </a:lnTo>
                <a:lnTo>
                  <a:pt x="20382" y="347242"/>
                </a:lnTo>
                <a:lnTo>
                  <a:pt x="35822" y="305085"/>
                </a:lnTo>
                <a:lnTo>
                  <a:pt x="55220" y="264792"/>
                </a:lnTo>
                <a:lnTo>
                  <a:pt x="78360" y="226563"/>
                </a:lnTo>
                <a:lnTo>
                  <a:pt x="105108" y="190506"/>
                </a:lnTo>
                <a:lnTo>
                  <a:pt x="135065" y="157039"/>
                </a:lnTo>
                <a:lnTo>
                  <a:pt x="168108" y="126236"/>
                </a:lnTo>
                <a:lnTo>
                  <a:pt x="204020" y="98300"/>
                </a:lnTo>
                <a:lnTo>
                  <a:pt x="242584" y="73433"/>
                </a:lnTo>
                <a:lnTo>
                  <a:pt x="283581" y="51837"/>
                </a:lnTo>
                <a:lnTo>
                  <a:pt x="326795" y="33715"/>
                </a:lnTo>
                <a:lnTo>
                  <a:pt x="372008" y="19268"/>
                </a:lnTo>
                <a:lnTo>
                  <a:pt x="419002" y="8698"/>
                </a:lnTo>
                <a:lnTo>
                  <a:pt x="467559" y="2208"/>
                </a:lnTo>
                <a:lnTo>
                  <a:pt x="517461" y="0"/>
                </a:lnTo>
                <a:lnTo>
                  <a:pt x="567366" y="2208"/>
                </a:lnTo>
                <a:lnTo>
                  <a:pt x="615930" y="8699"/>
                </a:lnTo>
                <a:lnTo>
                  <a:pt x="662937" y="19270"/>
                </a:lnTo>
                <a:lnTo>
                  <a:pt x="708170" y="33721"/>
                </a:lnTo>
                <a:lnTo>
                  <a:pt x="751410" y="51849"/>
                </a:lnTo>
                <a:lnTo>
                  <a:pt x="792441" y="73454"/>
                </a:lnTo>
                <a:lnTo>
                  <a:pt x="831045" y="98333"/>
                </a:lnTo>
                <a:lnTo>
                  <a:pt x="867004" y="126285"/>
                </a:lnTo>
                <a:lnTo>
                  <a:pt x="900100" y="157109"/>
                </a:lnTo>
                <a:lnTo>
                  <a:pt x="930116" y="190602"/>
                </a:lnTo>
                <a:lnTo>
                  <a:pt x="956755" y="226436"/>
                </a:lnTo>
                <a:lnTo>
                  <a:pt x="979952" y="264626"/>
                </a:lnTo>
                <a:lnTo>
                  <a:pt x="999418" y="304875"/>
                </a:lnTo>
                <a:lnTo>
                  <a:pt x="1014937" y="346980"/>
                </a:lnTo>
                <a:lnTo>
                  <a:pt x="1026290" y="390738"/>
                </a:lnTo>
                <a:lnTo>
                  <a:pt x="1033262" y="435949"/>
                </a:lnTo>
                <a:lnTo>
                  <a:pt x="1035634" y="482409"/>
                </a:lnTo>
                <a:lnTo>
                  <a:pt x="1033262" y="528867"/>
                </a:lnTo>
                <a:lnTo>
                  <a:pt x="1026290" y="574076"/>
                </a:lnTo>
                <a:lnTo>
                  <a:pt x="1014937" y="617834"/>
                </a:lnTo>
                <a:lnTo>
                  <a:pt x="999418" y="659938"/>
                </a:lnTo>
                <a:lnTo>
                  <a:pt x="979952" y="700186"/>
                </a:lnTo>
                <a:lnTo>
                  <a:pt x="956755" y="738376"/>
                </a:lnTo>
                <a:lnTo>
                  <a:pt x="929959" y="774402"/>
                </a:lnTo>
                <a:lnTo>
                  <a:pt x="899962" y="807844"/>
                </a:lnTo>
                <a:lnTo>
                  <a:pt x="866888" y="838626"/>
                </a:lnTo>
                <a:lnTo>
                  <a:pt x="830951" y="866547"/>
                </a:lnTo>
                <a:lnTo>
                  <a:pt x="792370" y="891402"/>
                </a:lnTo>
                <a:lnTo>
                  <a:pt x="751359" y="912990"/>
                </a:lnTo>
                <a:lnTo>
                  <a:pt x="708136" y="931108"/>
                </a:lnTo>
                <a:lnTo>
                  <a:pt x="662918" y="945552"/>
                </a:lnTo>
                <a:lnTo>
                  <a:pt x="615921" y="956120"/>
                </a:lnTo>
                <a:lnTo>
                  <a:pt x="567363" y="962610"/>
                </a:lnTo>
                <a:lnTo>
                  <a:pt x="517461" y="964818"/>
                </a:lnTo>
                <a:close/>
              </a:path>
            </a:pathLst>
          </a:custGeom>
          <a:solidFill>
            <a:srgbClr val="4452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0476" y="5632703"/>
            <a:ext cx="729996" cy="729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5027" y="1326197"/>
            <a:ext cx="1159510" cy="1149350"/>
          </a:xfrm>
          <a:custGeom>
            <a:avLst/>
            <a:gdLst/>
            <a:ahLst/>
            <a:cxnLst/>
            <a:rect l="l" t="t" r="r" b="b"/>
            <a:pathLst>
              <a:path w="1159510" h="1149350">
                <a:moveTo>
                  <a:pt x="579564" y="1149032"/>
                </a:moveTo>
                <a:lnTo>
                  <a:pt x="532041" y="1147127"/>
                </a:lnTo>
                <a:lnTo>
                  <a:pt x="485576" y="1141512"/>
                </a:lnTo>
                <a:lnTo>
                  <a:pt x="440318" y="1132334"/>
                </a:lnTo>
                <a:lnTo>
                  <a:pt x="396416" y="1119740"/>
                </a:lnTo>
                <a:lnTo>
                  <a:pt x="354019" y="1103878"/>
                </a:lnTo>
                <a:lnTo>
                  <a:pt x="313276" y="1084897"/>
                </a:lnTo>
                <a:lnTo>
                  <a:pt x="274336" y="1062943"/>
                </a:lnTo>
                <a:lnTo>
                  <a:pt x="237348" y="1038164"/>
                </a:lnTo>
                <a:lnTo>
                  <a:pt x="202461" y="1010708"/>
                </a:lnTo>
                <a:lnTo>
                  <a:pt x="169824" y="980722"/>
                </a:lnTo>
                <a:lnTo>
                  <a:pt x="139586" y="948355"/>
                </a:lnTo>
                <a:lnTo>
                  <a:pt x="111897" y="913753"/>
                </a:lnTo>
                <a:lnTo>
                  <a:pt x="86905" y="877065"/>
                </a:lnTo>
                <a:lnTo>
                  <a:pt x="64759" y="838438"/>
                </a:lnTo>
                <a:lnTo>
                  <a:pt x="45608" y="798020"/>
                </a:lnTo>
                <a:lnTo>
                  <a:pt x="29602" y="755959"/>
                </a:lnTo>
                <a:lnTo>
                  <a:pt x="16888" y="712401"/>
                </a:lnTo>
                <a:lnTo>
                  <a:pt x="7618" y="667495"/>
                </a:lnTo>
                <a:lnTo>
                  <a:pt x="1938" y="621389"/>
                </a:lnTo>
                <a:lnTo>
                  <a:pt x="0" y="574230"/>
                </a:lnTo>
                <a:lnTo>
                  <a:pt x="1938" y="527151"/>
                </a:lnTo>
                <a:lnTo>
                  <a:pt x="7618" y="481116"/>
                </a:lnTo>
                <a:lnTo>
                  <a:pt x="16888" y="436275"/>
                </a:lnTo>
                <a:lnTo>
                  <a:pt x="29602" y="392775"/>
                </a:lnTo>
                <a:lnTo>
                  <a:pt x="45608" y="350765"/>
                </a:lnTo>
                <a:lnTo>
                  <a:pt x="64759" y="310392"/>
                </a:lnTo>
                <a:lnTo>
                  <a:pt x="86905" y="271804"/>
                </a:lnTo>
                <a:lnTo>
                  <a:pt x="111897" y="235149"/>
                </a:lnTo>
                <a:lnTo>
                  <a:pt x="139586" y="200576"/>
                </a:lnTo>
                <a:lnTo>
                  <a:pt x="169824" y="168233"/>
                </a:lnTo>
                <a:lnTo>
                  <a:pt x="202461" y="138268"/>
                </a:lnTo>
                <a:lnTo>
                  <a:pt x="237348" y="110828"/>
                </a:lnTo>
                <a:lnTo>
                  <a:pt x="274336" y="86061"/>
                </a:lnTo>
                <a:lnTo>
                  <a:pt x="313276" y="64117"/>
                </a:lnTo>
                <a:lnTo>
                  <a:pt x="354019" y="45142"/>
                </a:lnTo>
                <a:lnTo>
                  <a:pt x="396416" y="29286"/>
                </a:lnTo>
                <a:lnTo>
                  <a:pt x="440318" y="16695"/>
                </a:lnTo>
                <a:lnTo>
                  <a:pt x="485576" y="7518"/>
                </a:lnTo>
                <a:lnTo>
                  <a:pt x="532041" y="1904"/>
                </a:lnTo>
                <a:lnTo>
                  <a:pt x="579564" y="0"/>
                </a:lnTo>
                <a:lnTo>
                  <a:pt x="627087" y="1904"/>
                </a:lnTo>
                <a:lnTo>
                  <a:pt x="673552" y="7519"/>
                </a:lnTo>
                <a:lnTo>
                  <a:pt x="718810" y="16696"/>
                </a:lnTo>
                <a:lnTo>
                  <a:pt x="762711" y="29288"/>
                </a:lnTo>
                <a:lnTo>
                  <a:pt x="805107" y="45147"/>
                </a:lnTo>
                <a:lnTo>
                  <a:pt x="845849" y="64125"/>
                </a:lnTo>
                <a:lnTo>
                  <a:pt x="884787" y="86073"/>
                </a:lnTo>
                <a:lnTo>
                  <a:pt x="921772" y="110846"/>
                </a:lnTo>
                <a:lnTo>
                  <a:pt x="956656" y="138293"/>
                </a:lnTo>
                <a:lnTo>
                  <a:pt x="989288" y="168268"/>
                </a:lnTo>
                <a:lnTo>
                  <a:pt x="1019521" y="200623"/>
                </a:lnTo>
                <a:lnTo>
                  <a:pt x="1047204" y="235210"/>
                </a:lnTo>
                <a:lnTo>
                  <a:pt x="1072188" y="271880"/>
                </a:lnTo>
                <a:lnTo>
                  <a:pt x="1094326" y="310487"/>
                </a:lnTo>
                <a:lnTo>
                  <a:pt x="1113466" y="350883"/>
                </a:lnTo>
                <a:lnTo>
                  <a:pt x="1129461" y="392918"/>
                </a:lnTo>
                <a:lnTo>
                  <a:pt x="1142162" y="436447"/>
                </a:lnTo>
                <a:lnTo>
                  <a:pt x="1151418" y="481320"/>
                </a:lnTo>
                <a:lnTo>
                  <a:pt x="1157081" y="527390"/>
                </a:lnTo>
                <a:lnTo>
                  <a:pt x="1159002" y="574509"/>
                </a:lnTo>
                <a:lnTo>
                  <a:pt x="1157081" y="621629"/>
                </a:lnTo>
                <a:lnTo>
                  <a:pt x="1151418" y="667699"/>
                </a:lnTo>
                <a:lnTo>
                  <a:pt x="1142162" y="712573"/>
                </a:lnTo>
                <a:lnTo>
                  <a:pt x="1129461" y="756102"/>
                </a:lnTo>
                <a:lnTo>
                  <a:pt x="1113466" y="798138"/>
                </a:lnTo>
                <a:lnTo>
                  <a:pt x="1094326" y="838534"/>
                </a:lnTo>
                <a:lnTo>
                  <a:pt x="1072188" y="877142"/>
                </a:lnTo>
                <a:lnTo>
                  <a:pt x="1047204" y="913814"/>
                </a:lnTo>
                <a:lnTo>
                  <a:pt x="1019521" y="948401"/>
                </a:lnTo>
                <a:lnTo>
                  <a:pt x="989288" y="980757"/>
                </a:lnTo>
                <a:lnTo>
                  <a:pt x="956656" y="1010733"/>
                </a:lnTo>
                <a:lnTo>
                  <a:pt x="921772" y="1038182"/>
                </a:lnTo>
                <a:lnTo>
                  <a:pt x="884787" y="1062955"/>
                </a:lnTo>
                <a:lnTo>
                  <a:pt x="845849" y="1084904"/>
                </a:lnTo>
                <a:lnTo>
                  <a:pt x="805107" y="1103883"/>
                </a:lnTo>
                <a:lnTo>
                  <a:pt x="762711" y="1119742"/>
                </a:lnTo>
                <a:lnTo>
                  <a:pt x="718810" y="1132335"/>
                </a:lnTo>
                <a:lnTo>
                  <a:pt x="673552" y="1141512"/>
                </a:lnTo>
                <a:lnTo>
                  <a:pt x="627087" y="1147127"/>
                </a:lnTo>
                <a:lnTo>
                  <a:pt x="579564" y="1149032"/>
                </a:lnTo>
                <a:close/>
              </a:path>
            </a:pathLst>
          </a:custGeom>
          <a:solidFill>
            <a:srgbClr val="E6E7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0557" y="1272594"/>
            <a:ext cx="1044575" cy="320675"/>
          </a:xfrm>
          <a:custGeom>
            <a:avLst/>
            <a:gdLst/>
            <a:ahLst/>
            <a:cxnLst/>
            <a:rect l="l" t="t" r="r" b="b"/>
            <a:pathLst>
              <a:path w="1044575" h="320675">
                <a:moveTo>
                  <a:pt x="45453" y="320430"/>
                </a:moveTo>
                <a:lnTo>
                  <a:pt x="0" y="295741"/>
                </a:lnTo>
                <a:lnTo>
                  <a:pt x="25170" y="256913"/>
                </a:lnTo>
                <a:lnTo>
                  <a:pt x="52962" y="220614"/>
                </a:lnTo>
                <a:lnTo>
                  <a:pt x="83190" y="186891"/>
                </a:lnTo>
                <a:lnTo>
                  <a:pt x="115669" y="155795"/>
                </a:lnTo>
                <a:lnTo>
                  <a:pt x="150215" y="127373"/>
                </a:lnTo>
                <a:lnTo>
                  <a:pt x="186641" y="101675"/>
                </a:lnTo>
                <a:lnTo>
                  <a:pt x="224763" y="78750"/>
                </a:lnTo>
                <a:lnTo>
                  <a:pt x="264395" y="58646"/>
                </a:lnTo>
                <a:lnTo>
                  <a:pt x="305353" y="41411"/>
                </a:lnTo>
                <a:lnTo>
                  <a:pt x="347451" y="27096"/>
                </a:lnTo>
                <a:lnTo>
                  <a:pt x="390504" y="15748"/>
                </a:lnTo>
                <a:lnTo>
                  <a:pt x="434327" y="7417"/>
                </a:lnTo>
                <a:lnTo>
                  <a:pt x="478734" y="2151"/>
                </a:lnTo>
                <a:lnTo>
                  <a:pt x="523541" y="0"/>
                </a:lnTo>
                <a:lnTo>
                  <a:pt x="568563" y="1011"/>
                </a:lnTo>
                <a:lnTo>
                  <a:pt x="613614" y="5234"/>
                </a:lnTo>
                <a:lnTo>
                  <a:pt x="658509" y="12717"/>
                </a:lnTo>
                <a:lnTo>
                  <a:pt x="703063" y="23510"/>
                </a:lnTo>
                <a:lnTo>
                  <a:pt x="747091" y="37662"/>
                </a:lnTo>
                <a:lnTo>
                  <a:pt x="777648" y="50048"/>
                </a:lnTo>
                <a:lnTo>
                  <a:pt x="527025" y="50048"/>
                </a:lnTo>
                <a:lnTo>
                  <a:pt x="481835" y="52084"/>
                </a:lnTo>
                <a:lnTo>
                  <a:pt x="436822" y="57629"/>
                </a:lnTo>
                <a:lnTo>
                  <a:pt x="392221" y="66709"/>
                </a:lnTo>
                <a:lnTo>
                  <a:pt x="348269" y="79350"/>
                </a:lnTo>
                <a:lnTo>
                  <a:pt x="305201" y="95577"/>
                </a:lnTo>
                <a:lnTo>
                  <a:pt x="263252" y="115417"/>
                </a:lnTo>
                <a:lnTo>
                  <a:pt x="222658" y="138894"/>
                </a:lnTo>
                <a:lnTo>
                  <a:pt x="183654" y="166036"/>
                </a:lnTo>
                <a:lnTo>
                  <a:pt x="143403" y="199745"/>
                </a:lnTo>
                <a:lnTo>
                  <a:pt x="106795" y="236894"/>
                </a:lnTo>
                <a:lnTo>
                  <a:pt x="74067" y="277212"/>
                </a:lnTo>
                <a:lnTo>
                  <a:pt x="45453" y="320430"/>
                </a:lnTo>
                <a:close/>
              </a:path>
              <a:path w="1044575" h="320675">
                <a:moveTo>
                  <a:pt x="1039596" y="308086"/>
                </a:moveTo>
                <a:lnTo>
                  <a:pt x="938390" y="268182"/>
                </a:lnTo>
                <a:lnTo>
                  <a:pt x="968463" y="251875"/>
                </a:lnTo>
                <a:lnTo>
                  <a:pt x="936867" y="217014"/>
                </a:lnTo>
                <a:lnTo>
                  <a:pt x="902857" y="185377"/>
                </a:lnTo>
                <a:lnTo>
                  <a:pt x="866669" y="156992"/>
                </a:lnTo>
                <a:lnTo>
                  <a:pt x="828538" y="131884"/>
                </a:lnTo>
                <a:lnTo>
                  <a:pt x="788701" y="110079"/>
                </a:lnTo>
                <a:lnTo>
                  <a:pt x="747393" y="91602"/>
                </a:lnTo>
                <a:lnTo>
                  <a:pt x="704849" y="76479"/>
                </a:lnTo>
                <a:lnTo>
                  <a:pt x="661305" y="64737"/>
                </a:lnTo>
                <a:lnTo>
                  <a:pt x="616996" y="56400"/>
                </a:lnTo>
                <a:lnTo>
                  <a:pt x="572157" y="51495"/>
                </a:lnTo>
                <a:lnTo>
                  <a:pt x="527025" y="50048"/>
                </a:lnTo>
                <a:lnTo>
                  <a:pt x="777648" y="50048"/>
                </a:lnTo>
                <a:lnTo>
                  <a:pt x="832827" y="76234"/>
                </a:lnTo>
                <a:lnTo>
                  <a:pt x="873980" y="100706"/>
                </a:lnTo>
                <a:lnTo>
                  <a:pt x="912889" y="128151"/>
                </a:lnTo>
                <a:lnTo>
                  <a:pt x="949380" y="158427"/>
                </a:lnTo>
                <a:lnTo>
                  <a:pt x="983275" y="191389"/>
                </a:lnTo>
                <a:lnTo>
                  <a:pt x="1014399" y="226894"/>
                </a:lnTo>
                <a:lnTo>
                  <a:pt x="1043667" y="226894"/>
                </a:lnTo>
                <a:lnTo>
                  <a:pt x="1039596" y="308086"/>
                </a:lnTo>
                <a:close/>
              </a:path>
              <a:path w="1044575" h="320675">
                <a:moveTo>
                  <a:pt x="1043667" y="226894"/>
                </a:moveTo>
                <a:lnTo>
                  <a:pt x="1014399" y="226894"/>
                </a:lnTo>
                <a:lnTo>
                  <a:pt x="1044486" y="210575"/>
                </a:lnTo>
                <a:lnTo>
                  <a:pt x="1043667" y="226894"/>
                </a:lnTo>
                <a:close/>
              </a:path>
            </a:pathLst>
          </a:custGeom>
          <a:solidFill>
            <a:srgbClr val="4452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1227" y="1401711"/>
            <a:ext cx="1007110" cy="998219"/>
          </a:xfrm>
          <a:custGeom>
            <a:avLst/>
            <a:gdLst/>
            <a:ahLst/>
            <a:cxnLst/>
            <a:rect l="l" t="t" r="r" b="b"/>
            <a:pathLst>
              <a:path w="1007110" h="998219">
                <a:moveTo>
                  <a:pt x="503364" y="998004"/>
                </a:moveTo>
                <a:lnTo>
                  <a:pt x="454895" y="995719"/>
                </a:lnTo>
                <a:lnTo>
                  <a:pt x="407730" y="989006"/>
                </a:lnTo>
                <a:lnTo>
                  <a:pt x="362078" y="978071"/>
                </a:lnTo>
                <a:lnTo>
                  <a:pt x="318152" y="963125"/>
                </a:lnTo>
                <a:lnTo>
                  <a:pt x="276162" y="944375"/>
                </a:lnTo>
                <a:lnTo>
                  <a:pt x="236318" y="922031"/>
                </a:lnTo>
                <a:lnTo>
                  <a:pt x="198831" y="896302"/>
                </a:lnTo>
                <a:lnTo>
                  <a:pt x="163913" y="867395"/>
                </a:lnTo>
                <a:lnTo>
                  <a:pt x="131774" y="835520"/>
                </a:lnTo>
                <a:lnTo>
                  <a:pt x="102625" y="800886"/>
                </a:lnTo>
                <a:lnTo>
                  <a:pt x="76676" y="763701"/>
                </a:lnTo>
                <a:lnTo>
                  <a:pt x="54138" y="724174"/>
                </a:lnTo>
                <a:lnTo>
                  <a:pt x="35223" y="682514"/>
                </a:lnTo>
                <a:lnTo>
                  <a:pt x="20141" y="638929"/>
                </a:lnTo>
                <a:lnTo>
                  <a:pt x="9102" y="593629"/>
                </a:lnTo>
                <a:lnTo>
                  <a:pt x="2318" y="546821"/>
                </a:lnTo>
                <a:lnTo>
                  <a:pt x="0" y="498716"/>
                </a:lnTo>
                <a:lnTo>
                  <a:pt x="2318" y="450705"/>
                </a:lnTo>
                <a:lnTo>
                  <a:pt x="9102" y="403982"/>
                </a:lnTo>
                <a:lnTo>
                  <a:pt x="20141" y="358755"/>
                </a:lnTo>
                <a:lnTo>
                  <a:pt x="35223" y="315234"/>
                </a:lnTo>
                <a:lnTo>
                  <a:pt x="54138" y="273628"/>
                </a:lnTo>
                <a:lnTo>
                  <a:pt x="76676" y="234147"/>
                </a:lnTo>
                <a:lnTo>
                  <a:pt x="102625" y="197001"/>
                </a:lnTo>
                <a:lnTo>
                  <a:pt x="131774" y="162398"/>
                </a:lnTo>
                <a:lnTo>
                  <a:pt x="163913" y="130549"/>
                </a:lnTo>
                <a:lnTo>
                  <a:pt x="198831" y="101662"/>
                </a:lnTo>
                <a:lnTo>
                  <a:pt x="236318" y="75947"/>
                </a:lnTo>
                <a:lnTo>
                  <a:pt x="276162" y="53613"/>
                </a:lnTo>
                <a:lnTo>
                  <a:pt x="318152" y="34871"/>
                </a:lnTo>
                <a:lnTo>
                  <a:pt x="362078" y="19929"/>
                </a:lnTo>
                <a:lnTo>
                  <a:pt x="407730" y="8997"/>
                </a:lnTo>
                <a:lnTo>
                  <a:pt x="454895" y="2284"/>
                </a:lnTo>
                <a:lnTo>
                  <a:pt x="503364" y="0"/>
                </a:lnTo>
                <a:lnTo>
                  <a:pt x="551833" y="2284"/>
                </a:lnTo>
                <a:lnTo>
                  <a:pt x="598998" y="8997"/>
                </a:lnTo>
                <a:lnTo>
                  <a:pt x="644649" y="19930"/>
                </a:lnTo>
                <a:lnTo>
                  <a:pt x="688575" y="34875"/>
                </a:lnTo>
                <a:lnTo>
                  <a:pt x="730564" y="53620"/>
                </a:lnTo>
                <a:lnTo>
                  <a:pt x="770406" y="75959"/>
                </a:lnTo>
                <a:lnTo>
                  <a:pt x="807890" y="101681"/>
                </a:lnTo>
                <a:lnTo>
                  <a:pt x="842806" y="130578"/>
                </a:lnTo>
                <a:lnTo>
                  <a:pt x="874941" y="162440"/>
                </a:lnTo>
                <a:lnTo>
                  <a:pt x="904085" y="197058"/>
                </a:lnTo>
                <a:lnTo>
                  <a:pt x="930028" y="234223"/>
                </a:lnTo>
                <a:lnTo>
                  <a:pt x="952558" y="273727"/>
                </a:lnTo>
                <a:lnTo>
                  <a:pt x="971465" y="315359"/>
                </a:lnTo>
                <a:lnTo>
                  <a:pt x="986538" y="358911"/>
                </a:lnTo>
                <a:lnTo>
                  <a:pt x="997565" y="404174"/>
                </a:lnTo>
                <a:lnTo>
                  <a:pt x="1004336" y="450938"/>
                </a:lnTo>
                <a:lnTo>
                  <a:pt x="1006640" y="498995"/>
                </a:lnTo>
                <a:lnTo>
                  <a:pt x="1004336" y="547054"/>
                </a:lnTo>
                <a:lnTo>
                  <a:pt x="997565" y="593821"/>
                </a:lnTo>
                <a:lnTo>
                  <a:pt x="986538" y="639085"/>
                </a:lnTo>
                <a:lnTo>
                  <a:pt x="971465" y="682639"/>
                </a:lnTo>
                <a:lnTo>
                  <a:pt x="952558" y="724272"/>
                </a:lnTo>
                <a:lnTo>
                  <a:pt x="930028" y="763776"/>
                </a:lnTo>
                <a:lnTo>
                  <a:pt x="904085" y="800943"/>
                </a:lnTo>
                <a:lnTo>
                  <a:pt x="874941" y="835562"/>
                </a:lnTo>
                <a:lnTo>
                  <a:pt x="842806" y="867424"/>
                </a:lnTo>
                <a:lnTo>
                  <a:pt x="807890" y="896321"/>
                </a:lnTo>
                <a:lnTo>
                  <a:pt x="770406" y="922044"/>
                </a:lnTo>
                <a:lnTo>
                  <a:pt x="730564" y="944382"/>
                </a:lnTo>
                <a:lnTo>
                  <a:pt x="688575" y="963128"/>
                </a:lnTo>
                <a:lnTo>
                  <a:pt x="644649" y="978073"/>
                </a:lnTo>
                <a:lnTo>
                  <a:pt x="598998" y="989006"/>
                </a:lnTo>
                <a:lnTo>
                  <a:pt x="551833" y="995719"/>
                </a:lnTo>
                <a:lnTo>
                  <a:pt x="503364" y="998004"/>
                </a:lnTo>
                <a:close/>
              </a:path>
            </a:pathLst>
          </a:custGeom>
          <a:solidFill>
            <a:srgbClr val="4452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8472" y="1386839"/>
            <a:ext cx="822960" cy="822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3400" y="4039234"/>
            <a:ext cx="1209675" cy="12801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0831" y="2711348"/>
            <a:ext cx="1128395" cy="1195070"/>
          </a:xfrm>
          <a:custGeom>
            <a:avLst/>
            <a:gdLst/>
            <a:ahLst/>
            <a:cxnLst/>
            <a:rect l="l" t="t" r="r" b="b"/>
            <a:pathLst>
              <a:path w="1128395" h="1195070">
                <a:moveTo>
                  <a:pt x="564070" y="1194536"/>
                </a:moveTo>
                <a:lnTo>
                  <a:pt x="517797" y="1192556"/>
                </a:lnTo>
                <a:lnTo>
                  <a:pt x="472555" y="1186719"/>
                </a:lnTo>
                <a:lnTo>
                  <a:pt x="428488" y="1177178"/>
                </a:lnTo>
                <a:lnTo>
                  <a:pt x="385742" y="1164086"/>
                </a:lnTo>
                <a:lnTo>
                  <a:pt x="344462" y="1147599"/>
                </a:lnTo>
                <a:lnTo>
                  <a:pt x="304794" y="1127869"/>
                </a:lnTo>
                <a:lnTo>
                  <a:pt x="266882" y="1105050"/>
                </a:lnTo>
                <a:lnTo>
                  <a:pt x="230872" y="1079296"/>
                </a:lnTo>
                <a:lnTo>
                  <a:pt x="196909" y="1050760"/>
                </a:lnTo>
                <a:lnTo>
                  <a:pt x="165139" y="1019597"/>
                </a:lnTo>
                <a:lnTo>
                  <a:pt x="135707" y="985959"/>
                </a:lnTo>
                <a:lnTo>
                  <a:pt x="108758" y="950002"/>
                </a:lnTo>
                <a:lnTo>
                  <a:pt x="84438" y="911878"/>
                </a:lnTo>
                <a:lnTo>
                  <a:pt x="62891" y="871740"/>
                </a:lnTo>
                <a:lnTo>
                  <a:pt x="44264" y="829744"/>
                </a:lnTo>
                <a:lnTo>
                  <a:pt x="28701" y="786042"/>
                </a:lnTo>
                <a:lnTo>
                  <a:pt x="16348" y="740789"/>
                </a:lnTo>
                <a:lnTo>
                  <a:pt x="7350" y="694137"/>
                </a:lnTo>
                <a:lnTo>
                  <a:pt x="1852" y="646242"/>
                </a:lnTo>
                <a:lnTo>
                  <a:pt x="0" y="597255"/>
                </a:lnTo>
                <a:lnTo>
                  <a:pt x="1852" y="548272"/>
                </a:lnTo>
                <a:lnTo>
                  <a:pt x="7350" y="500380"/>
                </a:lnTo>
                <a:lnTo>
                  <a:pt x="16348" y="453731"/>
                </a:lnTo>
                <a:lnTo>
                  <a:pt x="28701" y="408480"/>
                </a:lnTo>
                <a:lnTo>
                  <a:pt x="44264" y="364781"/>
                </a:lnTo>
                <a:lnTo>
                  <a:pt x="62891" y="322787"/>
                </a:lnTo>
                <a:lnTo>
                  <a:pt x="84438" y="282651"/>
                </a:lnTo>
                <a:lnTo>
                  <a:pt x="108758" y="244528"/>
                </a:lnTo>
                <a:lnTo>
                  <a:pt x="135707" y="208572"/>
                </a:lnTo>
                <a:lnTo>
                  <a:pt x="165139" y="174936"/>
                </a:lnTo>
                <a:lnTo>
                  <a:pt x="196909" y="143773"/>
                </a:lnTo>
                <a:lnTo>
                  <a:pt x="230872" y="115238"/>
                </a:lnTo>
                <a:lnTo>
                  <a:pt x="266882" y="89485"/>
                </a:lnTo>
                <a:lnTo>
                  <a:pt x="304794" y="66666"/>
                </a:lnTo>
                <a:lnTo>
                  <a:pt x="344462" y="46936"/>
                </a:lnTo>
                <a:lnTo>
                  <a:pt x="385742" y="30449"/>
                </a:lnTo>
                <a:lnTo>
                  <a:pt x="428488" y="17358"/>
                </a:lnTo>
                <a:lnTo>
                  <a:pt x="472555" y="7817"/>
                </a:lnTo>
                <a:lnTo>
                  <a:pt x="517797" y="1979"/>
                </a:lnTo>
                <a:lnTo>
                  <a:pt x="564070" y="0"/>
                </a:lnTo>
                <a:lnTo>
                  <a:pt x="610343" y="1979"/>
                </a:lnTo>
                <a:lnTo>
                  <a:pt x="655585" y="7817"/>
                </a:lnTo>
                <a:lnTo>
                  <a:pt x="699652" y="17358"/>
                </a:lnTo>
                <a:lnTo>
                  <a:pt x="742399" y="30449"/>
                </a:lnTo>
                <a:lnTo>
                  <a:pt x="783680" y="46937"/>
                </a:lnTo>
                <a:lnTo>
                  <a:pt x="823350" y="66666"/>
                </a:lnTo>
                <a:lnTo>
                  <a:pt x="861264" y="89485"/>
                </a:lnTo>
                <a:lnTo>
                  <a:pt x="897276" y="115239"/>
                </a:lnTo>
                <a:lnTo>
                  <a:pt x="931242" y="143774"/>
                </a:lnTo>
                <a:lnTo>
                  <a:pt x="963017" y="174937"/>
                </a:lnTo>
                <a:lnTo>
                  <a:pt x="992454" y="208574"/>
                </a:lnTo>
                <a:lnTo>
                  <a:pt x="1019409" y="244531"/>
                </a:lnTo>
                <a:lnTo>
                  <a:pt x="1043737" y="282655"/>
                </a:lnTo>
                <a:lnTo>
                  <a:pt x="1065292" y="322791"/>
                </a:lnTo>
                <a:lnTo>
                  <a:pt x="1083930" y="364786"/>
                </a:lnTo>
                <a:lnTo>
                  <a:pt x="1099504" y="408487"/>
                </a:lnTo>
                <a:lnTo>
                  <a:pt x="1111870" y="453739"/>
                </a:lnTo>
                <a:lnTo>
                  <a:pt x="1120883" y="500389"/>
                </a:lnTo>
                <a:lnTo>
                  <a:pt x="1126397" y="548283"/>
                </a:lnTo>
                <a:lnTo>
                  <a:pt x="1128268" y="597268"/>
                </a:lnTo>
                <a:lnTo>
                  <a:pt x="1126397" y="646252"/>
                </a:lnTo>
                <a:lnTo>
                  <a:pt x="1120883" y="694147"/>
                </a:lnTo>
                <a:lnTo>
                  <a:pt x="1111870" y="740797"/>
                </a:lnTo>
                <a:lnTo>
                  <a:pt x="1099504" y="786049"/>
                </a:lnTo>
                <a:lnTo>
                  <a:pt x="1083930" y="829749"/>
                </a:lnTo>
                <a:lnTo>
                  <a:pt x="1065292" y="871745"/>
                </a:lnTo>
                <a:lnTo>
                  <a:pt x="1043737" y="911881"/>
                </a:lnTo>
                <a:lnTo>
                  <a:pt x="1019409" y="950005"/>
                </a:lnTo>
                <a:lnTo>
                  <a:pt x="992454" y="985962"/>
                </a:lnTo>
                <a:lnTo>
                  <a:pt x="963017" y="1019598"/>
                </a:lnTo>
                <a:lnTo>
                  <a:pt x="931242" y="1050761"/>
                </a:lnTo>
                <a:lnTo>
                  <a:pt x="897276" y="1079297"/>
                </a:lnTo>
                <a:lnTo>
                  <a:pt x="861264" y="1105050"/>
                </a:lnTo>
                <a:lnTo>
                  <a:pt x="823350" y="1127869"/>
                </a:lnTo>
                <a:lnTo>
                  <a:pt x="783680" y="1147599"/>
                </a:lnTo>
                <a:lnTo>
                  <a:pt x="742399" y="1164086"/>
                </a:lnTo>
                <a:lnTo>
                  <a:pt x="699652" y="1177178"/>
                </a:lnTo>
                <a:lnTo>
                  <a:pt x="655585" y="1186719"/>
                </a:lnTo>
                <a:lnTo>
                  <a:pt x="610343" y="1192556"/>
                </a:lnTo>
                <a:lnTo>
                  <a:pt x="564070" y="1194536"/>
                </a:lnTo>
                <a:close/>
              </a:path>
            </a:pathLst>
          </a:custGeom>
          <a:solidFill>
            <a:srgbClr val="E6E7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4913" y="2656012"/>
            <a:ext cx="1017269" cy="332740"/>
          </a:xfrm>
          <a:custGeom>
            <a:avLst/>
            <a:gdLst/>
            <a:ahLst/>
            <a:cxnLst/>
            <a:rect l="l" t="t" r="r" b="b"/>
            <a:pathLst>
              <a:path w="1017269" h="332739">
                <a:moveTo>
                  <a:pt x="44259" y="332729"/>
                </a:moveTo>
                <a:lnTo>
                  <a:pt x="0" y="307063"/>
                </a:lnTo>
                <a:lnTo>
                  <a:pt x="25802" y="264747"/>
                </a:lnTo>
                <a:lnTo>
                  <a:pt x="54509" y="225215"/>
                </a:lnTo>
                <a:lnTo>
                  <a:pt x="85611" y="188877"/>
                </a:lnTo>
                <a:lnTo>
                  <a:pt x="119199" y="155440"/>
                </a:lnTo>
                <a:lnTo>
                  <a:pt x="154966" y="125080"/>
                </a:lnTo>
                <a:lnTo>
                  <a:pt x="192703" y="97856"/>
                </a:lnTo>
                <a:lnTo>
                  <a:pt x="232200" y="73826"/>
                </a:lnTo>
                <a:lnTo>
                  <a:pt x="273249" y="53050"/>
                </a:lnTo>
                <a:lnTo>
                  <a:pt x="315641" y="35586"/>
                </a:lnTo>
                <a:lnTo>
                  <a:pt x="359168" y="21492"/>
                </a:lnTo>
                <a:lnTo>
                  <a:pt x="403621" y="10828"/>
                </a:lnTo>
                <a:lnTo>
                  <a:pt x="448791" y="3652"/>
                </a:lnTo>
                <a:lnTo>
                  <a:pt x="494469" y="23"/>
                </a:lnTo>
                <a:lnTo>
                  <a:pt x="540447" y="0"/>
                </a:lnTo>
                <a:lnTo>
                  <a:pt x="586585" y="3652"/>
                </a:lnTo>
                <a:lnTo>
                  <a:pt x="632467" y="11005"/>
                </a:lnTo>
                <a:lnTo>
                  <a:pt x="678092" y="22151"/>
                </a:lnTo>
                <a:lnTo>
                  <a:pt x="723181" y="37138"/>
                </a:lnTo>
                <a:lnTo>
                  <a:pt x="757230" y="51639"/>
                </a:lnTo>
                <a:lnTo>
                  <a:pt x="513162" y="51639"/>
                </a:lnTo>
                <a:lnTo>
                  <a:pt x="469160" y="53756"/>
                </a:lnTo>
                <a:lnTo>
                  <a:pt x="425331" y="59522"/>
                </a:lnTo>
                <a:lnTo>
                  <a:pt x="381904" y="68962"/>
                </a:lnTo>
                <a:lnTo>
                  <a:pt x="339109" y="82104"/>
                </a:lnTo>
                <a:lnTo>
                  <a:pt x="297174" y="98974"/>
                </a:lnTo>
                <a:lnTo>
                  <a:pt x="256330" y="119601"/>
                </a:lnTo>
                <a:lnTo>
                  <a:pt x="216804" y="144009"/>
                </a:lnTo>
                <a:lnTo>
                  <a:pt x="178828" y="172227"/>
                </a:lnTo>
                <a:lnTo>
                  <a:pt x="139633" y="207272"/>
                </a:lnTo>
                <a:lnTo>
                  <a:pt x="103986" y="245891"/>
                </a:lnTo>
                <a:lnTo>
                  <a:pt x="72117" y="287804"/>
                </a:lnTo>
                <a:lnTo>
                  <a:pt x="44259" y="332729"/>
                </a:lnTo>
                <a:close/>
              </a:path>
              <a:path w="1017269" h="332739">
                <a:moveTo>
                  <a:pt x="1012253" y="319902"/>
                </a:moveTo>
                <a:lnTo>
                  <a:pt x="913701" y="278411"/>
                </a:lnTo>
                <a:lnTo>
                  <a:pt x="942987" y="261457"/>
                </a:lnTo>
                <a:lnTo>
                  <a:pt x="912222" y="225215"/>
                </a:lnTo>
                <a:lnTo>
                  <a:pt x="879107" y="192326"/>
                </a:lnTo>
                <a:lnTo>
                  <a:pt x="843872" y="162817"/>
                </a:lnTo>
                <a:lnTo>
                  <a:pt x="806744" y="136715"/>
                </a:lnTo>
                <a:lnTo>
                  <a:pt x="767955" y="114046"/>
                </a:lnTo>
                <a:lnTo>
                  <a:pt x="727734" y="94837"/>
                </a:lnTo>
                <a:lnTo>
                  <a:pt x="686308" y="79116"/>
                </a:lnTo>
                <a:lnTo>
                  <a:pt x="643909" y="66909"/>
                </a:lnTo>
                <a:lnTo>
                  <a:pt x="600766" y="58242"/>
                </a:lnTo>
                <a:lnTo>
                  <a:pt x="557107" y="53144"/>
                </a:lnTo>
                <a:lnTo>
                  <a:pt x="513162" y="51639"/>
                </a:lnTo>
                <a:lnTo>
                  <a:pt x="757230" y="51639"/>
                </a:lnTo>
                <a:lnTo>
                  <a:pt x="810920" y="78869"/>
                </a:lnTo>
                <a:lnTo>
                  <a:pt x="850994" y="104308"/>
                </a:lnTo>
                <a:lnTo>
                  <a:pt x="888882" y="132841"/>
                </a:lnTo>
                <a:lnTo>
                  <a:pt x="924412" y="164317"/>
                </a:lnTo>
                <a:lnTo>
                  <a:pt x="957415" y="198586"/>
                </a:lnTo>
                <a:lnTo>
                  <a:pt x="987717" y="235498"/>
                </a:lnTo>
                <a:lnTo>
                  <a:pt x="1016207" y="235498"/>
                </a:lnTo>
                <a:lnTo>
                  <a:pt x="1012253" y="319902"/>
                </a:lnTo>
                <a:close/>
              </a:path>
              <a:path w="1017269" h="332739">
                <a:moveTo>
                  <a:pt x="1016207" y="235498"/>
                </a:moveTo>
                <a:lnTo>
                  <a:pt x="987717" y="235498"/>
                </a:lnTo>
                <a:lnTo>
                  <a:pt x="1017003" y="218518"/>
                </a:lnTo>
                <a:lnTo>
                  <a:pt x="1016207" y="235498"/>
                </a:lnTo>
                <a:close/>
              </a:path>
            </a:pathLst>
          </a:custGeom>
          <a:solidFill>
            <a:srgbClr val="4452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5508" y="2789847"/>
            <a:ext cx="979805" cy="1037590"/>
          </a:xfrm>
          <a:custGeom>
            <a:avLst/>
            <a:gdLst/>
            <a:ahLst/>
            <a:cxnLst/>
            <a:rect l="l" t="t" r="r" b="b"/>
            <a:pathLst>
              <a:path w="979805" h="1037589">
                <a:moveTo>
                  <a:pt x="489394" y="1037539"/>
                </a:moveTo>
                <a:lnTo>
                  <a:pt x="442201" y="1035164"/>
                </a:lnTo>
                <a:lnTo>
                  <a:pt x="396277" y="1028185"/>
                </a:lnTo>
                <a:lnTo>
                  <a:pt x="351830" y="1016818"/>
                </a:lnTo>
                <a:lnTo>
                  <a:pt x="309064" y="1001282"/>
                </a:lnTo>
                <a:lnTo>
                  <a:pt x="268187" y="981793"/>
                </a:lnTo>
                <a:lnTo>
                  <a:pt x="229405" y="958569"/>
                </a:lnTo>
                <a:lnTo>
                  <a:pt x="192923" y="931827"/>
                </a:lnTo>
                <a:lnTo>
                  <a:pt x="158948" y="901785"/>
                </a:lnTo>
                <a:lnTo>
                  <a:pt x="127686" y="868660"/>
                </a:lnTo>
                <a:lnTo>
                  <a:pt x="99343" y="832669"/>
                </a:lnTo>
                <a:lnTo>
                  <a:pt x="74126" y="794030"/>
                </a:lnTo>
                <a:lnTo>
                  <a:pt x="52240" y="752961"/>
                </a:lnTo>
                <a:lnTo>
                  <a:pt x="33892" y="709677"/>
                </a:lnTo>
                <a:lnTo>
                  <a:pt x="19287" y="664398"/>
                </a:lnTo>
                <a:lnTo>
                  <a:pt x="8633" y="617340"/>
                </a:lnTo>
                <a:lnTo>
                  <a:pt x="2135" y="568720"/>
                </a:lnTo>
                <a:lnTo>
                  <a:pt x="0" y="518756"/>
                </a:lnTo>
                <a:lnTo>
                  <a:pt x="2135" y="468799"/>
                </a:lnTo>
                <a:lnTo>
                  <a:pt x="8633" y="420185"/>
                </a:lnTo>
                <a:lnTo>
                  <a:pt x="19287" y="373131"/>
                </a:lnTo>
                <a:lnTo>
                  <a:pt x="33892" y="327855"/>
                </a:lnTo>
                <a:lnTo>
                  <a:pt x="52240" y="284574"/>
                </a:lnTo>
                <a:lnTo>
                  <a:pt x="74126" y="243507"/>
                </a:lnTo>
                <a:lnTo>
                  <a:pt x="99343" y="204869"/>
                </a:lnTo>
                <a:lnTo>
                  <a:pt x="127686" y="168879"/>
                </a:lnTo>
                <a:lnTo>
                  <a:pt x="158948" y="135755"/>
                </a:lnTo>
                <a:lnTo>
                  <a:pt x="192923" y="105713"/>
                </a:lnTo>
                <a:lnTo>
                  <a:pt x="229405" y="78971"/>
                </a:lnTo>
                <a:lnTo>
                  <a:pt x="268187" y="55747"/>
                </a:lnTo>
                <a:lnTo>
                  <a:pt x="309064" y="36258"/>
                </a:lnTo>
                <a:lnTo>
                  <a:pt x="351830" y="20721"/>
                </a:lnTo>
                <a:lnTo>
                  <a:pt x="396277" y="9354"/>
                </a:lnTo>
                <a:lnTo>
                  <a:pt x="442201" y="2374"/>
                </a:lnTo>
                <a:lnTo>
                  <a:pt x="489394" y="0"/>
                </a:lnTo>
                <a:lnTo>
                  <a:pt x="536587" y="2374"/>
                </a:lnTo>
                <a:lnTo>
                  <a:pt x="582512" y="9354"/>
                </a:lnTo>
                <a:lnTo>
                  <a:pt x="626962" y="20721"/>
                </a:lnTo>
                <a:lnTo>
                  <a:pt x="669732" y="36258"/>
                </a:lnTo>
                <a:lnTo>
                  <a:pt x="710617" y="55747"/>
                </a:lnTo>
                <a:lnTo>
                  <a:pt x="749412" y="78972"/>
                </a:lnTo>
                <a:lnTo>
                  <a:pt x="785910" y="105714"/>
                </a:lnTo>
                <a:lnTo>
                  <a:pt x="819908" y="135756"/>
                </a:lnTo>
                <a:lnTo>
                  <a:pt x="851198" y="168881"/>
                </a:lnTo>
                <a:lnTo>
                  <a:pt x="879577" y="204872"/>
                </a:lnTo>
                <a:lnTo>
                  <a:pt x="904838" y="243510"/>
                </a:lnTo>
                <a:lnTo>
                  <a:pt x="926776" y="284579"/>
                </a:lnTo>
                <a:lnTo>
                  <a:pt x="945186" y="327860"/>
                </a:lnTo>
                <a:lnTo>
                  <a:pt x="959862" y="373138"/>
                </a:lnTo>
                <a:lnTo>
                  <a:pt x="970600" y="420193"/>
                </a:lnTo>
                <a:lnTo>
                  <a:pt x="977193" y="468810"/>
                </a:lnTo>
                <a:lnTo>
                  <a:pt x="979436" y="518769"/>
                </a:lnTo>
                <a:lnTo>
                  <a:pt x="977193" y="568731"/>
                </a:lnTo>
                <a:lnTo>
                  <a:pt x="970600" y="617348"/>
                </a:lnTo>
                <a:lnTo>
                  <a:pt x="959862" y="664405"/>
                </a:lnTo>
                <a:lnTo>
                  <a:pt x="945186" y="709683"/>
                </a:lnTo>
                <a:lnTo>
                  <a:pt x="926776" y="752965"/>
                </a:lnTo>
                <a:lnTo>
                  <a:pt x="904838" y="794034"/>
                </a:lnTo>
                <a:lnTo>
                  <a:pt x="879577" y="832672"/>
                </a:lnTo>
                <a:lnTo>
                  <a:pt x="851198" y="868662"/>
                </a:lnTo>
                <a:lnTo>
                  <a:pt x="819908" y="901786"/>
                </a:lnTo>
                <a:lnTo>
                  <a:pt x="785910" y="931828"/>
                </a:lnTo>
                <a:lnTo>
                  <a:pt x="749412" y="958569"/>
                </a:lnTo>
                <a:lnTo>
                  <a:pt x="710617" y="981793"/>
                </a:lnTo>
                <a:lnTo>
                  <a:pt x="669732" y="1001282"/>
                </a:lnTo>
                <a:lnTo>
                  <a:pt x="626962" y="1016818"/>
                </a:lnTo>
                <a:lnTo>
                  <a:pt x="582512" y="1028185"/>
                </a:lnTo>
                <a:lnTo>
                  <a:pt x="536587" y="1035164"/>
                </a:lnTo>
                <a:lnTo>
                  <a:pt x="489394" y="1037539"/>
                </a:lnTo>
                <a:close/>
              </a:path>
            </a:pathLst>
          </a:custGeom>
          <a:solidFill>
            <a:srgbClr val="4452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054225" y="1179194"/>
            <a:ext cx="6461760" cy="5245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95885">
              <a:lnSpc>
                <a:spcPts val="2370"/>
              </a:lnSpc>
              <a:spcBef>
                <a:spcPts val="105"/>
              </a:spcBef>
            </a:pPr>
            <a:r>
              <a:rPr dirty="0" sz="2000" b="1">
                <a:latin typeface="微软雅黑"/>
                <a:cs typeface="微软雅黑"/>
              </a:rPr>
              <a:t>联合世界名校，培养高级人才</a:t>
            </a:r>
            <a:r>
              <a:rPr dirty="0" sz="2000" spc="5" b="1">
                <a:latin typeface="微软雅黑"/>
                <a:cs typeface="微软雅黑"/>
              </a:rPr>
              <a:t>：</a:t>
            </a:r>
            <a:endParaRPr sz="2000">
              <a:latin typeface="微软雅黑"/>
              <a:cs typeface="微软雅黑"/>
            </a:endParaRPr>
          </a:p>
          <a:p>
            <a:pPr algn="just" marL="95885" marR="134620">
              <a:lnSpc>
                <a:spcPts val="2400"/>
              </a:lnSpc>
              <a:spcBef>
                <a:spcPts val="50"/>
              </a:spcBef>
            </a:pPr>
            <a:r>
              <a:rPr dirty="0" sz="2000" spc="-5">
                <a:latin typeface="黑体"/>
                <a:cs typeface="黑体"/>
              </a:rPr>
              <a:t>一所由美国麻省理工学院（MIT）支持的模型大学，多</a:t>
            </a:r>
            <a:r>
              <a:rPr dirty="0" sz="2000">
                <a:latin typeface="黑体"/>
                <a:cs typeface="黑体"/>
              </a:rPr>
              <a:t>年 </a:t>
            </a:r>
            <a:r>
              <a:rPr dirty="0" sz="2000" spc="-5">
                <a:latin typeface="黑体"/>
                <a:cs typeface="黑体"/>
              </a:rPr>
              <a:t>来与MIT实行学分互认，汲取美国高等教育精华，培养</a:t>
            </a:r>
            <a:r>
              <a:rPr dirty="0" sz="2000">
                <a:latin typeface="黑体"/>
                <a:cs typeface="黑体"/>
              </a:rPr>
              <a:t>具 </a:t>
            </a:r>
            <a:r>
              <a:rPr dirty="0" sz="2000">
                <a:latin typeface="黑体"/>
                <a:cs typeface="黑体"/>
              </a:rPr>
              <a:t>有实际创业技能的精英人才</a:t>
            </a:r>
            <a:r>
              <a:rPr dirty="0" sz="2000" spc="5">
                <a:latin typeface="黑体"/>
                <a:cs typeface="黑体"/>
              </a:rPr>
              <a:t>；</a:t>
            </a:r>
            <a:endParaRPr sz="2000">
              <a:latin typeface="黑体"/>
              <a:cs typeface="黑体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  <a:p>
            <a:pPr marL="98425">
              <a:lnSpc>
                <a:spcPts val="2370"/>
              </a:lnSpc>
            </a:pPr>
            <a:r>
              <a:rPr dirty="0" sz="2000" b="1">
                <a:latin typeface="微软雅黑"/>
                <a:cs typeface="微软雅黑"/>
              </a:rPr>
              <a:t>国际化课程和师资</a:t>
            </a:r>
            <a:r>
              <a:rPr dirty="0" sz="2000" spc="5" b="1">
                <a:latin typeface="微软雅黑"/>
                <a:cs typeface="微软雅黑"/>
              </a:rPr>
              <a:t>：</a:t>
            </a:r>
            <a:endParaRPr sz="2000">
              <a:latin typeface="微软雅黑"/>
              <a:cs typeface="微软雅黑"/>
            </a:endParaRPr>
          </a:p>
          <a:p>
            <a:pPr marL="98425" marR="5080">
              <a:lnSpc>
                <a:spcPts val="2400"/>
              </a:lnSpc>
              <a:spcBef>
                <a:spcPts val="50"/>
              </a:spcBef>
            </a:pPr>
            <a:r>
              <a:rPr dirty="0" sz="2000">
                <a:latin typeface="黑体"/>
                <a:cs typeface="黑体"/>
              </a:rPr>
              <a:t>根据</a:t>
            </a:r>
            <a:r>
              <a:rPr dirty="0" sz="2000" spc="-5">
                <a:latin typeface="黑体"/>
                <a:cs typeface="黑体"/>
              </a:rPr>
              <a:t>MBA</a:t>
            </a:r>
            <a:r>
              <a:rPr dirty="0" sz="2000">
                <a:latin typeface="黑体"/>
                <a:cs typeface="黑体"/>
              </a:rPr>
              <a:t>国际标准设置课程，由马来西亚科技大学与深</a:t>
            </a:r>
            <a:r>
              <a:rPr dirty="0" sz="2000" spc="5">
                <a:latin typeface="黑体"/>
                <a:cs typeface="黑体"/>
              </a:rPr>
              <a:t>圳 </a:t>
            </a:r>
            <a:r>
              <a:rPr dirty="0" sz="2000">
                <a:latin typeface="黑体"/>
                <a:cs typeface="黑体"/>
              </a:rPr>
              <a:t>教学中心共同选派具备丰富教学和实践经验的专家、学</a:t>
            </a:r>
            <a:r>
              <a:rPr dirty="0" sz="2000">
                <a:latin typeface="黑体"/>
                <a:cs typeface="黑体"/>
              </a:rPr>
              <a:t>者 </a:t>
            </a:r>
            <a:r>
              <a:rPr dirty="0" sz="2000">
                <a:latin typeface="黑体"/>
                <a:cs typeface="黑体"/>
              </a:rPr>
              <a:t>担任授课老师</a:t>
            </a:r>
            <a:r>
              <a:rPr dirty="0" sz="2000" spc="5">
                <a:latin typeface="黑体"/>
                <a:cs typeface="黑体"/>
              </a:rPr>
              <a:t>；</a:t>
            </a:r>
            <a:endParaRPr sz="2000">
              <a:latin typeface="黑体"/>
              <a:cs typeface="黑体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97155">
              <a:lnSpc>
                <a:spcPts val="2370"/>
              </a:lnSpc>
            </a:pPr>
            <a:r>
              <a:rPr dirty="0" sz="2000" b="1">
                <a:latin typeface="微软雅黑"/>
                <a:cs typeface="微软雅黑"/>
              </a:rPr>
              <a:t>全球精英校友网络</a:t>
            </a:r>
            <a:r>
              <a:rPr dirty="0" sz="2000" spc="5" b="1">
                <a:latin typeface="微软雅黑"/>
                <a:cs typeface="微软雅黑"/>
              </a:rPr>
              <a:t>：</a:t>
            </a:r>
            <a:endParaRPr sz="2000">
              <a:latin typeface="微软雅黑"/>
              <a:cs typeface="微软雅黑"/>
            </a:endParaRPr>
          </a:p>
          <a:p>
            <a:pPr marL="97155" marR="6350">
              <a:lnSpc>
                <a:spcPts val="2400"/>
              </a:lnSpc>
              <a:spcBef>
                <a:spcPts val="50"/>
              </a:spcBef>
            </a:pPr>
            <a:r>
              <a:rPr dirty="0" sz="2000">
                <a:latin typeface="黑体"/>
                <a:cs typeface="黑体"/>
              </a:rPr>
              <a:t>汇集各行业中高层管理者，搭建全球精英校友平台，享</a:t>
            </a:r>
            <a:r>
              <a:rPr dirty="0" sz="2000">
                <a:latin typeface="黑体"/>
                <a:cs typeface="黑体"/>
              </a:rPr>
              <a:t>受 </a:t>
            </a:r>
            <a:r>
              <a:rPr dirty="0" sz="2000">
                <a:latin typeface="黑体"/>
                <a:cs typeface="黑体"/>
              </a:rPr>
              <a:t>终身制学习待遇</a:t>
            </a:r>
            <a:r>
              <a:rPr dirty="0" sz="2000" spc="5">
                <a:latin typeface="黑体"/>
                <a:cs typeface="黑体"/>
              </a:rPr>
              <a:t>；</a:t>
            </a:r>
            <a:endParaRPr sz="2000">
              <a:latin typeface="黑体"/>
              <a:cs typeface="黑体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ts val="2370"/>
              </a:lnSpc>
            </a:pPr>
            <a:r>
              <a:rPr dirty="0" sz="2000" b="1">
                <a:latin typeface="微软雅黑"/>
                <a:cs typeface="微软雅黑"/>
              </a:rPr>
              <a:t>无需联考，资格审查，择优录取</a:t>
            </a:r>
            <a:r>
              <a:rPr dirty="0" sz="2000" spc="5" b="1">
                <a:latin typeface="微软雅黑"/>
                <a:cs typeface="微软雅黑"/>
              </a:rPr>
              <a:t>：</a:t>
            </a:r>
            <a:endParaRPr sz="2000">
              <a:latin typeface="微软雅黑"/>
              <a:cs typeface="微软雅黑"/>
            </a:endParaRPr>
          </a:p>
          <a:p>
            <a:pPr marL="12700" marR="90805">
              <a:lnSpc>
                <a:spcPts val="2400"/>
              </a:lnSpc>
              <a:spcBef>
                <a:spcPts val="50"/>
              </a:spcBef>
            </a:pPr>
            <a:r>
              <a:rPr dirty="0" sz="2000">
                <a:latin typeface="黑体"/>
                <a:cs typeface="黑体"/>
              </a:rPr>
              <a:t>免全国联考，学员只需通过教学中心的资质审核即可报</a:t>
            </a:r>
            <a:r>
              <a:rPr dirty="0" sz="2000">
                <a:latin typeface="黑体"/>
                <a:cs typeface="黑体"/>
              </a:rPr>
              <a:t>名 </a:t>
            </a:r>
            <a:r>
              <a:rPr dirty="0" sz="2000">
                <a:latin typeface="黑体"/>
                <a:cs typeface="黑体"/>
              </a:rPr>
              <a:t>入学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6008" y="2988564"/>
            <a:ext cx="647700" cy="647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59744" y="212979"/>
            <a:ext cx="1505363" cy="5082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6237" y="277799"/>
            <a:ext cx="1627835" cy="407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92125" y="343023"/>
            <a:ext cx="2348204" cy="279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17808" y="278434"/>
            <a:ext cx="191147" cy="403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4479" y="914400"/>
          <a:ext cx="8573770" cy="4456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50"/>
                <a:gridCol w="1977389"/>
                <a:gridCol w="4583429"/>
                <a:gridCol w="755650"/>
              </a:tblGrid>
              <a:tr h="4152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课程模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块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课程名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称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学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分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</a:tr>
              <a:tr h="347345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必修课程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管理经济学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Managerial</a:t>
                      </a:r>
                      <a:r>
                        <a:rPr dirty="0" sz="1800" spc="-10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Economics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1397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3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商业道德与法律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Business Law and</a:t>
                      </a:r>
                      <a:r>
                        <a:rPr dirty="0" sz="1800" spc="-20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Ethics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19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3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639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商业统计学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Business</a:t>
                      </a:r>
                      <a:r>
                        <a:rPr dirty="0" sz="1800" spc="-10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Statistics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3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金融管理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Financial</a:t>
                      </a:r>
                      <a:r>
                        <a:rPr dirty="0" sz="1800" spc="-10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Management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19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3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63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市场营销管理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Marketing</a:t>
                      </a:r>
                      <a:r>
                        <a:rPr dirty="0" sz="1800" spc="-10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Management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3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657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管理会计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Managerial</a:t>
                      </a:r>
                      <a:r>
                        <a:rPr dirty="0" sz="1800" spc="-10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Accounting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3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企业战略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Corporate</a:t>
                      </a:r>
                      <a:r>
                        <a:rPr dirty="0" sz="1800" spc="-5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Strategy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3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663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组织领导与管理</a:t>
                      </a:r>
                      <a:r>
                        <a:rPr dirty="0" sz="1800" spc="-20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Leadership</a:t>
                      </a:r>
                      <a:r>
                        <a:rPr dirty="0" sz="1800" spc="-15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&amp;</a:t>
                      </a:r>
                      <a:r>
                        <a:rPr dirty="0" sz="1800" spc="-15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Management</a:t>
                      </a:r>
                      <a:r>
                        <a:rPr dirty="0" sz="1800" spc="-15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in</a:t>
                      </a:r>
                      <a:r>
                        <a:rPr dirty="0" sz="1800" spc="-15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Organizations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3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67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项目论文与研究方法</a:t>
                      </a:r>
                      <a:r>
                        <a:rPr dirty="0" sz="1800" spc="-15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Project</a:t>
                      </a:r>
                      <a:r>
                        <a:rPr dirty="0" sz="1800" spc="-10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Paper</a:t>
                      </a:r>
                      <a:r>
                        <a:rPr dirty="0" sz="1800" spc="-10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and</a:t>
                      </a:r>
                      <a:r>
                        <a:rPr dirty="0" sz="1800" spc="-15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Research</a:t>
                      </a:r>
                      <a:r>
                        <a:rPr dirty="0" sz="1800" spc="-10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Methods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3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选修课程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英文考试培训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English test</a:t>
                      </a:r>
                      <a:r>
                        <a:rPr dirty="0" sz="1800" spc="-15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training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3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论文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项目论文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Project</a:t>
                      </a:r>
                      <a:r>
                        <a:rPr dirty="0" sz="1800" spc="-5">
                          <a:latin typeface="黑体"/>
                          <a:cs typeface="黑体"/>
                        </a:rPr>
                        <a:t> </a:t>
                      </a:r>
                      <a:r>
                        <a:rPr dirty="0" sz="1800">
                          <a:latin typeface="黑体"/>
                          <a:cs typeface="黑体"/>
                        </a:rPr>
                        <a:t>Paper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19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黑体"/>
                          <a:cs typeface="黑体"/>
                        </a:rPr>
                        <a:t>3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69570" y="5612129"/>
            <a:ext cx="81407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黑体"/>
                <a:cs typeface="黑体"/>
              </a:rPr>
              <a:t>依据MBA国际标准设置课程体系，含9门必修课程，1门选修课程，个人论文全英文  2.5万字以上；采用学分制，课程共计33学分。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3784" y="6148704"/>
            <a:ext cx="2463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微软雅黑"/>
                <a:cs typeface="微软雅黑"/>
              </a:rPr>
              <a:t>注：为保证课程的前瞻性，教学中心 将对以上课程做适时的调整。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38408" y="206883"/>
            <a:ext cx="1505363" cy="5082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63" y="389585"/>
            <a:ext cx="924166" cy="407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4589" y="389585"/>
            <a:ext cx="1473771" cy="40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83026" y="460343"/>
            <a:ext cx="2792084" cy="356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55806" y="472962"/>
            <a:ext cx="217078" cy="2630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40768" y="443560"/>
            <a:ext cx="1207325" cy="30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15988" y="391490"/>
            <a:ext cx="191147" cy="403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74079" y="2569464"/>
            <a:ext cx="1409700" cy="518159"/>
          </a:xfrm>
          <a:custGeom>
            <a:avLst/>
            <a:gdLst/>
            <a:ahLst/>
            <a:cxnLst/>
            <a:rect l="l" t="t" r="r" b="b"/>
            <a:pathLst>
              <a:path w="1409700" h="518160">
                <a:moveTo>
                  <a:pt x="1322831" y="518160"/>
                </a:moveTo>
                <a:lnTo>
                  <a:pt x="86868" y="518160"/>
                </a:lnTo>
                <a:lnTo>
                  <a:pt x="53335" y="511597"/>
                </a:lnTo>
                <a:lnTo>
                  <a:pt x="25850" y="493261"/>
                </a:lnTo>
                <a:lnTo>
                  <a:pt x="7158" y="466039"/>
                </a:lnTo>
                <a:lnTo>
                  <a:pt x="0" y="432816"/>
                </a:lnTo>
                <a:lnTo>
                  <a:pt x="0" y="86868"/>
                </a:lnTo>
                <a:lnTo>
                  <a:pt x="7158" y="52835"/>
                </a:lnTo>
                <a:lnTo>
                  <a:pt x="25850" y="25184"/>
                </a:lnTo>
                <a:lnTo>
                  <a:pt x="53335" y="6657"/>
                </a:lnTo>
                <a:lnTo>
                  <a:pt x="86868" y="0"/>
                </a:lnTo>
                <a:lnTo>
                  <a:pt x="1322831" y="0"/>
                </a:lnTo>
                <a:lnTo>
                  <a:pt x="1356364" y="6657"/>
                </a:lnTo>
                <a:lnTo>
                  <a:pt x="1383849" y="25184"/>
                </a:lnTo>
                <a:lnTo>
                  <a:pt x="1402541" y="52835"/>
                </a:lnTo>
                <a:lnTo>
                  <a:pt x="1409700" y="86868"/>
                </a:lnTo>
                <a:lnTo>
                  <a:pt x="1409700" y="432816"/>
                </a:lnTo>
                <a:lnTo>
                  <a:pt x="1402541" y="466039"/>
                </a:lnTo>
                <a:lnTo>
                  <a:pt x="1383849" y="493261"/>
                </a:lnTo>
                <a:lnTo>
                  <a:pt x="1356364" y="511597"/>
                </a:lnTo>
                <a:lnTo>
                  <a:pt x="1322831" y="5181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321348" y="2665653"/>
            <a:ext cx="7137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黑体"/>
                <a:cs typeface="黑体"/>
              </a:rPr>
              <a:t>李江</a:t>
            </a:r>
            <a:r>
              <a:rPr dirty="0" sz="1800" spc="-10" b="1">
                <a:solidFill>
                  <a:srgbClr val="FFFFFF"/>
                </a:solidFill>
                <a:latin typeface="黑体"/>
                <a:cs typeface="黑体"/>
              </a:rPr>
              <a:t>涛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03159" y="1134744"/>
            <a:ext cx="1431925" cy="19818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516368" y="1276984"/>
            <a:ext cx="1407160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90805" marR="16764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黑体"/>
                <a:cs typeface="黑体"/>
              </a:rPr>
              <a:t>著名</a:t>
            </a:r>
            <a:r>
              <a:rPr dirty="0" sz="1800" spc="-15">
                <a:latin typeface="黑体"/>
                <a:cs typeface="黑体"/>
              </a:rPr>
              <a:t>经</a:t>
            </a:r>
            <a:r>
              <a:rPr dirty="0" sz="1800">
                <a:latin typeface="黑体"/>
                <a:cs typeface="黑体"/>
              </a:rPr>
              <a:t>济学 </a:t>
            </a:r>
            <a:r>
              <a:rPr dirty="0" sz="1800" spc="-15">
                <a:latin typeface="黑体"/>
                <a:cs typeface="黑体"/>
              </a:rPr>
              <a:t>家</a:t>
            </a:r>
            <a:r>
              <a:rPr dirty="0" sz="1800" spc="-200">
                <a:latin typeface="黑体"/>
                <a:cs typeface="黑体"/>
              </a:rPr>
              <a:t>，</a:t>
            </a:r>
            <a:r>
              <a:rPr dirty="0" sz="1800">
                <a:latin typeface="黑体"/>
                <a:cs typeface="黑体"/>
              </a:rPr>
              <a:t>清</a:t>
            </a:r>
            <a:r>
              <a:rPr dirty="0" sz="1800" spc="-15">
                <a:latin typeface="黑体"/>
                <a:cs typeface="黑体"/>
              </a:rPr>
              <a:t>华</a:t>
            </a:r>
            <a:r>
              <a:rPr dirty="0" sz="1800">
                <a:latin typeface="黑体"/>
                <a:cs typeface="黑体"/>
              </a:rPr>
              <a:t>大 学</a:t>
            </a:r>
            <a:r>
              <a:rPr dirty="0" sz="1800" spc="-15">
                <a:latin typeface="黑体"/>
                <a:cs typeface="黑体"/>
              </a:rPr>
              <a:t>经</a:t>
            </a:r>
            <a:r>
              <a:rPr dirty="0" sz="1800">
                <a:latin typeface="黑体"/>
                <a:cs typeface="黑体"/>
              </a:rPr>
              <a:t>济学研 </a:t>
            </a:r>
            <a:r>
              <a:rPr dirty="0" sz="1800" spc="-15">
                <a:latin typeface="黑体"/>
                <a:cs typeface="黑体"/>
              </a:rPr>
              <a:t>究</a:t>
            </a:r>
            <a:r>
              <a:rPr dirty="0" sz="1800">
                <a:latin typeface="黑体"/>
                <a:cs typeface="黑体"/>
              </a:rPr>
              <a:t>所博士后 研究</a:t>
            </a:r>
            <a:r>
              <a:rPr dirty="0" sz="1800" spc="-15">
                <a:latin typeface="黑体"/>
                <a:cs typeface="黑体"/>
              </a:rPr>
              <a:t>员</a:t>
            </a:r>
            <a:r>
              <a:rPr dirty="0" sz="1800">
                <a:latin typeface="黑体"/>
                <a:cs typeface="黑体"/>
              </a:rPr>
              <a:t>，博 </a:t>
            </a:r>
            <a:r>
              <a:rPr dirty="0" sz="1800" spc="-15">
                <a:latin typeface="黑体"/>
                <a:cs typeface="黑体"/>
              </a:rPr>
              <a:t>士</a:t>
            </a:r>
            <a:r>
              <a:rPr dirty="0" sz="1800">
                <a:latin typeface="黑体"/>
                <a:cs typeface="黑体"/>
              </a:rPr>
              <a:t>生导师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64764" y="5218176"/>
            <a:ext cx="1262380" cy="524510"/>
          </a:xfrm>
          <a:custGeom>
            <a:avLst/>
            <a:gdLst/>
            <a:ahLst/>
            <a:cxnLst/>
            <a:rect l="l" t="t" r="r" b="b"/>
            <a:pathLst>
              <a:path w="1262379" h="524510">
                <a:moveTo>
                  <a:pt x="1175003" y="524256"/>
                </a:moveTo>
                <a:lnTo>
                  <a:pt x="86868" y="524256"/>
                </a:lnTo>
                <a:lnTo>
                  <a:pt x="53331" y="516956"/>
                </a:lnTo>
                <a:lnTo>
                  <a:pt x="25784" y="497995"/>
                </a:lnTo>
                <a:lnTo>
                  <a:pt x="7061" y="470067"/>
                </a:lnTo>
                <a:lnTo>
                  <a:pt x="0" y="435863"/>
                </a:lnTo>
                <a:lnTo>
                  <a:pt x="0" y="86868"/>
                </a:lnTo>
                <a:lnTo>
                  <a:pt x="7061" y="53260"/>
                </a:lnTo>
                <a:lnTo>
                  <a:pt x="25784" y="25688"/>
                </a:lnTo>
                <a:lnTo>
                  <a:pt x="53331" y="6990"/>
                </a:lnTo>
                <a:lnTo>
                  <a:pt x="86868" y="0"/>
                </a:lnTo>
                <a:lnTo>
                  <a:pt x="1175003" y="0"/>
                </a:lnTo>
                <a:lnTo>
                  <a:pt x="1208897" y="6990"/>
                </a:lnTo>
                <a:lnTo>
                  <a:pt x="1236564" y="25688"/>
                </a:lnTo>
                <a:lnTo>
                  <a:pt x="1255167" y="53260"/>
                </a:lnTo>
                <a:lnTo>
                  <a:pt x="1261872" y="86868"/>
                </a:lnTo>
                <a:lnTo>
                  <a:pt x="1261872" y="435863"/>
                </a:lnTo>
                <a:lnTo>
                  <a:pt x="1255167" y="470067"/>
                </a:lnTo>
                <a:lnTo>
                  <a:pt x="1236564" y="497995"/>
                </a:lnTo>
                <a:lnTo>
                  <a:pt x="1208897" y="516956"/>
                </a:lnTo>
                <a:lnTo>
                  <a:pt x="1175003" y="52425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38334" y="5316994"/>
            <a:ext cx="7137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黑体"/>
                <a:cs typeface="黑体"/>
              </a:rPr>
              <a:t>周骊</a:t>
            </a:r>
            <a:r>
              <a:rPr dirty="0" sz="1800" spc="-10" b="1">
                <a:solidFill>
                  <a:srgbClr val="FFFFFF"/>
                </a:solidFill>
                <a:latin typeface="黑体"/>
                <a:cs typeface="黑体"/>
              </a:rPr>
              <a:t>晓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43095" y="3381375"/>
            <a:ext cx="1327784" cy="23545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56176" y="3435984"/>
            <a:ext cx="130175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" marR="8699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黑体"/>
                <a:cs typeface="黑体"/>
              </a:rPr>
              <a:t>融金</a:t>
            </a:r>
            <a:r>
              <a:rPr dirty="0" sz="1800" spc="-15">
                <a:latin typeface="黑体"/>
                <a:cs typeface="黑体"/>
              </a:rPr>
              <a:t>汇</a:t>
            </a:r>
            <a:r>
              <a:rPr dirty="0" sz="1800">
                <a:latin typeface="黑体"/>
                <a:cs typeface="黑体"/>
              </a:rPr>
              <a:t>创 始</a:t>
            </a:r>
            <a:r>
              <a:rPr dirty="0" sz="1800" spc="-15">
                <a:latin typeface="黑体"/>
                <a:cs typeface="黑体"/>
              </a:rPr>
              <a:t>人</a:t>
            </a:r>
            <a:r>
              <a:rPr dirty="0" sz="1800" spc="-220">
                <a:latin typeface="黑体"/>
                <a:cs typeface="黑体"/>
              </a:rPr>
              <a:t>，</a:t>
            </a:r>
            <a:r>
              <a:rPr dirty="0" sz="1800">
                <a:latin typeface="黑体"/>
                <a:cs typeface="黑体"/>
              </a:rPr>
              <a:t>北京 融</a:t>
            </a:r>
            <a:r>
              <a:rPr dirty="0" sz="1800" spc="-15">
                <a:latin typeface="黑体"/>
                <a:cs typeface="黑体"/>
              </a:rPr>
              <a:t>金</a:t>
            </a:r>
            <a:r>
              <a:rPr dirty="0" sz="1800">
                <a:latin typeface="黑体"/>
                <a:cs typeface="黑体"/>
              </a:rPr>
              <a:t>汇鑫 </a:t>
            </a:r>
            <a:r>
              <a:rPr dirty="0" sz="1800" spc="-15">
                <a:latin typeface="黑体"/>
                <a:cs typeface="黑体"/>
              </a:rPr>
              <a:t>投</a:t>
            </a:r>
            <a:r>
              <a:rPr dirty="0" sz="1800">
                <a:latin typeface="黑体"/>
                <a:cs typeface="黑体"/>
              </a:rPr>
              <a:t>资管理 </a:t>
            </a:r>
            <a:r>
              <a:rPr dirty="0" sz="1800" spc="-15">
                <a:latin typeface="黑体"/>
                <a:cs typeface="黑体"/>
              </a:rPr>
              <a:t>有</a:t>
            </a:r>
            <a:r>
              <a:rPr dirty="0" sz="1800">
                <a:latin typeface="黑体"/>
                <a:cs typeface="黑体"/>
              </a:rPr>
              <a:t>限公司 </a:t>
            </a:r>
            <a:r>
              <a:rPr dirty="0" sz="1800" spc="-15">
                <a:latin typeface="黑体"/>
                <a:cs typeface="黑体"/>
              </a:rPr>
              <a:t>董</a:t>
            </a:r>
            <a:r>
              <a:rPr dirty="0" sz="1800">
                <a:latin typeface="黑体"/>
                <a:cs typeface="黑体"/>
              </a:rPr>
              <a:t>事长</a:t>
            </a:r>
            <a:r>
              <a:rPr dirty="0" sz="1800" spc="-200">
                <a:latin typeface="黑体"/>
                <a:cs typeface="黑体"/>
              </a:rPr>
              <a:t>，</a:t>
            </a:r>
            <a:r>
              <a:rPr dirty="0" sz="1800">
                <a:latin typeface="黑体"/>
                <a:cs typeface="黑体"/>
              </a:rPr>
              <a:t>国 </a:t>
            </a:r>
            <a:r>
              <a:rPr dirty="0" sz="1800" spc="10">
                <a:latin typeface="黑体"/>
                <a:cs typeface="黑体"/>
              </a:rPr>
              <a:t>际</a:t>
            </a:r>
            <a:r>
              <a:rPr dirty="0" sz="1800">
                <a:latin typeface="黑体"/>
                <a:cs typeface="黑体"/>
              </a:rPr>
              <a:t>注</a:t>
            </a:r>
            <a:r>
              <a:rPr dirty="0" sz="1800" spc="10">
                <a:latin typeface="黑体"/>
                <a:cs typeface="黑体"/>
              </a:rPr>
              <a:t>册</a:t>
            </a:r>
            <a:r>
              <a:rPr dirty="0" sz="1800">
                <a:latin typeface="黑体"/>
                <a:cs typeface="黑体"/>
              </a:rPr>
              <a:t>咨 </a:t>
            </a:r>
            <a:r>
              <a:rPr dirty="0" sz="1800" spc="10">
                <a:latin typeface="黑体"/>
                <a:cs typeface="黑体"/>
              </a:rPr>
              <a:t>询</a:t>
            </a:r>
            <a:r>
              <a:rPr dirty="0" sz="1800">
                <a:latin typeface="黑体"/>
                <a:cs typeface="黑体"/>
              </a:rPr>
              <a:t>师</a:t>
            </a:r>
            <a:r>
              <a:rPr dirty="0" sz="1800" spc="10">
                <a:latin typeface="黑体"/>
                <a:cs typeface="黑体"/>
              </a:rPr>
              <a:t>CMC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974079" y="5315711"/>
            <a:ext cx="1408430" cy="454659"/>
          </a:xfrm>
          <a:custGeom>
            <a:avLst/>
            <a:gdLst/>
            <a:ahLst/>
            <a:cxnLst/>
            <a:rect l="l" t="t" r="r" b="b"/>
            <a:pathLst>
              <a:path w="1408429" h="454660">
                <a:moveTo>
                  <a:pt x="1331976" y="454151"/>
                </a:moveTo>
                <a:lnTo>
                  <a:pt x="76200" y="454151"/>
                </a:lnTo>
                <a:lnTo>
                  <a:pt x="46457" y="448048"/>
                </a:lnTo>
                <a:lnTo>
                  <a:pt x="22245" y="431715"/>
                </a:lnTo>
                <a:lnTo>
                  <a:pt x="5960" y="407551"/>
                </a:lnTo>
                <a:lnTo>
                  <a:pt x="0" y="377951"/>
                </a:lnTo>
                <a:lnTo>
                  <a:pt x="0" y="74675"/>
                </a:lnTo>
                <a:lnTo>
                  <a:pt x="5960" y="45386"/>
                </a:lnTo>
                <a:lnTo>
                  <a:pt x="22245" y="21483"/>
                </a:lnTo>
                <a:lnTo>
                  <a:pt x="46457" y="5508"/>
                </a:lnTo>
                <a:lnTo>
                  <a:pt x="76200" y="0"/>
                </a:lnTo>
                <a:lnTo>
                  <a:pt x="1331976" y="0"/>
                </a:lnTo>
                <a:lnTo>
                  <a:pt x="1361861" y="5508"/>
                </a:lnTo>
                <a:lnTo>
                  <a:pt x="1386120" y="21483"/>
                </a:lnTo>
                <a:lnTo>
                  <a:pt x="1402358" y="45386"/>
                </a:lnTo>
                <a:lnTo>
                  <a:pt x="1408176" y="74675"/>
                </a:lnTo>
                <a:lnTo>
                  <a:pt x="1408176" y="377951"/>
                </a:lnTo>
                <a:lnTo>
                  <a:pt x="1402358" y="407551"/>
                </a:lnTo>
                <a:lnTo>
                  <a:pt x="1386120" y="431715"/>
                </a:lnTo>
                <a:lnTo>
                  <a:pt x="1361861" y="448048"/>
                </a:lnTo>
                <a:lnTo>
                  <a:pt x="1331976" y="45415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377914" y="5379694"/>
            <a:ext cx="599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黑体"/>
                <a:cs typeface="黑体"/>
              </a:rPr>
              <a:t>张</a:t>
            </a:r>
            <a:r>
              <a:rPr dirty="0" sz="1800" spc="-75" b="1">
                <a:solidFill>
                  <a:srgbClr val="FFFFFF"/>
                </a:solidFill>
                <a:latin typeface="黑体"/>
                <a:cs typeface="黑体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黑体"/>
                <a:cs typeface="黑体"/>
              </a:rPr>
              <a:t>斌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503159" y="3376929"/>
            <a:ext cx="1431290" cy="23774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594600" y="3717290"/>
            <a:ext cx="116713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黑体"/>
                <a:cs typeface="黑体"/>
              </a:rPr>
              <a:t>北京</a:t>
            </a:r>
            <a:r>
              <a:rPr dirty="0" sz="1800" spc="-15">
                <a:latin typeface="黑体"/>
                <a:cs typeface="黑体"/>
              </a:rPr>
              <a:t>大</a:t>
            </a:r>
            <a:r>
              <a:rPr dirty="0" sz="1800" spc="5">
                <a:latin typeface="黑体"/>
                <a:cs typeface="黑体"/>
              </a:rPr>
              <a:t>学</a:t>
            </a:r>
            <a:r>
              <a:rPr dirty="0" sz="1800">
                <a:latin typeface="黑体"/>
                <a:cs typeface="黑体"/>
              </a:rPr>
              <a:t>汇 丰</a:t>
            </a:r>
            <a:r>
              <a:rPr dirty="0" sz="1800" spc="-15">
                <a:latin typeface="黑体"/>
                <a:cs typeface="黑体"/>
              </a:rPr>
              <a:t>商</a:t>
            </a:r>
            <a:r>
              <a:rPr dirty="0" sz="1800">
                <a:latin typeface="黑体"/>
                <a:cs typeface="黑体"/>
              </a:rPr>
              <a:t>学院客 座教授</a:t>
            </a:r>
            <a:r>
              <a:rPr dirty="0" sz="1800" spc="-110">
                <a:latin typeface="黑体"/>
                <a:cs typeface="黑体"/>
              </a:rPr>
              <a:t>、</a:t>
            </a:r>
            <a:r>
              <a:rPr dirty="0" sz="1800">
                <a:latin typeface="黑体"/>
                <a:cs typeface="黑体"/>
              </a:rPr>
              <a:t>北 京大</a:t>
            </a:r>
            <a:r>
              <a:rPr dirty="0" sz="1800" spc="-285">
                <a:latin typeface="黑体"/>
                <a:cs typeface="黑体"/>
              </a:rPr>
              <a:t>学</a:t>
            </a:r>
            <a:r>
              <a:rPr dirty="0" sz="1800">
                <a:latin typeface="黑体"/>
                <a:cs typeface="黑体"/>
              </a:rPr>
              <a:t>经济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94600" y="4814570"/>
            <a:ext cx="1393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黑体"/>
                <a:cs typeface="黑体"/>
              </a:rPr>
              <a:t>学</a:t>
            </a:r>
            <a:r>
              <a:rPr dirty="0" sz="1800" spc="-15">
                <a:latin typeface="黑体"/>
                <a:cs typeface="黑体"/>
              </a:rPr>
              <a:t>院</a:t>
            </a:r>
            <a:r>
              <a:rPr dirty="0" sz="1800">
                <a:latin typeface="黑体"/>
                <a:cs typeface="黑体"/>
              </a:rPr>
              <a:t>研究</a:t>
            </a:r>
            <a:r>
              <a:rPr dirty="0" sz="1800" spc="-15">
                <a:latin typeface="黑体"/>
                <a:cs typeface="黑体"/>
              </a:rPr>
              <a:t>员</a:t>
            </a:r>
            <a:r>
              <a:rPr dirty="0" sz="1800">
                <a:latin typeface="黑体"/>
                <a:cs typeface="黑体"/>
              </a:rPr>
              <a:t>、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94600" y="5088890"/>
            <a:ext cx="939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黑体"/>
                <a:cs typeface="黑体"/>
              </a:rPr>
              <a:t>EMBA教授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53025" y="6042659"/>
            <a:ext cx="36830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200">
                <a:latin typeface="微软雅黑"/>
                <a:cs typeface="微软雅黑"/>
              </a:rPr>
              <a:t>注：上述师资为拟聘师资，如因不可抗力更换师资则为 同等水平师资；若老师更换，课程主题会有相应调整。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9852" y="3383279"/>
            <a:ext cx="1333499" cy="1932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9852" y="5315711"/>
            <a:ext cx="1333500" cy="407034"/>
          </a:xfrm>
          <a:custGeom>
            <a:avLst/>
            <a:gdLst/>
            <a:ahLst/>
            <a:cxnLst/>
            <a:rect l="l" t="t" r="r" b="b"/>
            <a:pathLst>
              <a:path w="1333500" h="407035">
                <a:moveTo>
                  <a:pt x="1264920" y="406908"/>
                </a:moveTo>
                <a:lnTo>
                  <a:pt x="67055" y="406908"/>
                </a:lnTo>
                <a:lnTo>
                  <a:pt x="40714" y="401932"/>
                </a:lnTo>
                <a:lnTo>
                  <a:pt x="19235" y="387577"/>
                </a:lnTo>
                <a:lnTo>
                  <a:pt x="4903" y="366122"/>
                </a:lnTo>
                <a:lnTo>
                  <a:pt x="0" y="339851"/>
                </a:lnTo>
                <a:lnTo>
                  <a:pt x="0" y="67055"/>
                </a:lnTo>
                <a:lnTo>
                  <a:pt x="4903" y="40714"/>
                </a:lnTo>
                <a:lnTo>
                  <a:pt x="19235" y="19235"/>
                </a:lnTo>
                <a:lnTo>
                  <a:pt x="40714" y="4903"/>
                </a:lnTo>
                <a:lnTo>
                  <a:pt x="67055" y="0"/>
                </a:lnTo>
                <a:lnTo>
                  <a:pt x="1264920" y="0"/>
                </a:lnTo>
                <a:lnTo>
                  <a:pt x="1291285" y="4903"/>
                </a:lnTo>
                <a:lnTo>
                  <a:pt x="1312930" y="19235"/>
                </a:lnTo>
                <a:lnTo>
                  <a:pt x="1327715" y="40714"/>
                </a:lnTo>
                <a:lnTo>
                  <a:pt x="1333499" y="67055"/>
                </a:lnTo>
                <a:lnTo>
                  <a:pt x="1333499" y="339851"/>
                </a:lnTo>
                <a:lnTo>
                  <a:pt x="1327715" y="366122"/>
                </a:lnTo>
                <a:lnTo>
                  <a:pt x="1312930" y="387577"/>
                </a:lnTo>
                <a:lnTo>
                  <a:pt x="1291285" y="401932"/>
                </a:lnTo>
                <a:lnTo>
                  <a:pt x="1264920" y="4069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47941" y="5356466"/>
            <a:ext cx="7137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黑体"/>
                <a:cs typeface="黑体"/>
              </a:rPr>
              <a:t>马志</a:t>
            </a:r>
            <a:r>
              <a:rPr dirty="0" sz="1800" spc="-10" b="1">
                <a:solidFill>
                  <a:srgbClr val="FFFFFF"/>
                </a:solidFill>
                <a:latin typeface="黑体"/>
                <a:cs typeface="黑体"/>
              </a:rPr>
              <a:t>坚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763395" y="3394709"/>
            <a:ext cx="1158240" cy="23412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775460" y="3442334"/>
            <a:ext cx="113411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92075" marR="1193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黑体"/>
                <a:cs typeface="黑体"/>
              </a:rPr>
              <a:t>实战型公 司战略、 组织与人 力资源管 理专家， 三维商业 模式创始 人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74079" y="1147572"/>
            <a:ext cx="1423416" cy="14371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974079" y="3407664"/>
            <a:ext cx="1409700" cy="19568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64764" y="3383279"/>
            <a:ext cx="1261872" cy="18867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62127" y="1045463"/>
            <a:ext cx="5711952" cy="21610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423752" y="185546"/>
            <a:ext cx="1505363" cy="5082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2020-09-07T06:44:57Z</dcterms:created>
  <dcterms:modified xsi:type="dcterms:W3CDTF">2020-09-07T06:44:57Z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2019-12-03T00:00:00Z</vt:filetime>
  </property>
  <property fmtid="{D5CDD505-2E9C-101B-9397-08002B2CF9AE}" pid="3" name="Creator">
    <vt:lpwstr>WPS 演示</vt:lpwstr>
  </property>
  <property fmtid="{D5CDD505-2E9C-101B-9397-08002B2CF9AE}" pid="4" name="LastSaved">
    <vt:filetime>2020-09-07T00:00:00Z</vt:filetime>
  </property>
</Properties>
</file>