
<file path=[Content_Types].xml><?xml version="1.0" encoding="utf-8"?>
<Types xmlns="http://schemas.openxmlformats.org/package/2006/content-types">
  <Override PartName="/ppt/tags/tag8.xml" ContentType="application/vnd.openxmlformats-officedocument.presentationml.tags+xml"/>
  <Override PartName="/ppt/tags/tag104.xml" ContentType="application/vnd.openxmlformats-officedocument.presentationml.tags+xml"/>
  <Override PartName="/ppt/tags/tag140.xml" ContentType="application/vnd.openxmlformats-officedocument.presentationml.tags+xml"/>
  <Override PartName="/ppt/notesSlides/notesSlide2.xml" ContentType="application/vnd.openxmlformats-officedocument.presentationml.notesSlide+xml"/>
  <Override PartName="/ppt/tags/tag151.xml" ContentType="application/vnd.openxmlformats-officedocument.presentationml.tags+xml"/>
  <Override PartName="/ppt/slideLayouts/slideLayout2.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Override PartName="/ppt/tags/tag205.xml" ContentType="application/vnd.openxmlformats-officedocument.presentationml.tags+xml"/>
  <Override PartName="/ppt/tags/tag216.xml" ContentType="application/vnd.openxmlformats-officedocument.presentationml.tag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38.xml" ContentType="application/vnd.openxmlformats-officedocument.presentationml.tags+xml"/>
  <Override PartName="/ppt/tags/tag85.xml" ContentType="application/vnd.openxmlformats-officedocument.presentationml.tags+xml"/>
  <Override PartName="/ppt/tags/tag189.xml" ContentType="application/vnd.openxmlformats-officedocument.presentationml.tags+xml"/>
  <Override PartName="/ppt/notesSlides/notesSlide16.xml" ContentType="application/vnd.openxmlformats-officedocument.presentationml.notes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178.xml" ContentType="application/vnd.openxmlformats-officedocument.presentationml.tags+xml"/>
  <Override PartName="/ppt/tags/tag52.xml" ContentType="application/vnd.openxmlformats-officedocument.presentationml.tags+xml"/>
  <Override PartName="/ppt/tags/tag109.xml" ContentType="application/vnd.openxmlformats-officedocument.presentationml.tags+xml"/>
  <Override PartName="/ppt/tags/tag156.xml" ContentType="application/vnd.openxmlformats-officedocument.presentationml.tags+xml"/>
  <Override PartName="/ppt/tags/tag167.xml" ContentType="application/vnd.openxmlformats-officedocument.presentationml.tags+xml"/>
  <Override PartName="/ppt/tags/tag41.xml" ContentType="application/vnd.openxmlformats-officedocument.presentationml.tags+xml"/>
  <Override PartName="/ppt/tags/tag145.xml" ContentType="application/vnd.openxmlformats-officedocument.presentationml.tags+xml"/>
  <Override PartName="/ppt/notesSlides/notesSlide7.xml" ContentType="application/vnd.openxmlformats-officedocument.presentationml.notesSlide+xml"/>
  <Override PartName="/ppt/tags/tag192.xml" ContentType="application/vnd.openxmlformats-officedocument.presentationml.tags+xml"/>
  <Override PartName="/ppt/tags/tag30.xml" ContentType="application/vnd.openxmlformats-officedocument.presentationml.tags+xml"/>
  <Override PartName="/ppt/tags/tag134.xml" ContentType="application/vnd.openxmlformats-officedocument.presentationml.tags+xml"/>
  <Override PartName="/ppt/tags/tag181.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tags/tag112.xml" ContentType="application/vnd.openxmlformats-officedocument.presentationml.tags+xml"/>
  <Override PartName="/ppt/tags/tag123.xml" ContentType="application/vnd.openxmlformats-officedocument.presentationml.tags+xml"/>
  <Override PartName="/ppt/tags/tag170.xml" ContentType="application/vnd.openxmlformats-officedocument.presentationml.tags+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tags/tag101.xml" ContentType="application/vnd.openxmlformats-officedocument.presentationml.tags+xml"/>
  <Override PartName="/ppt/tags/tag68.xml" ContentType="application/vnd.openxmlformats-officedocument.presentationml.tags+xml"/>
  <Override PartName="/ppt/tags/tag224.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tags/tag57.xml" ContentType="application/vnd.openxmlformats-officedocument.presentationml.tags+xml"/>
  <Override PartName="/ppt/tags/tag213.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tags/tag35.xml" ContentType="application/vnd.openxmlformats-officedocument.presentationml.tags+xml"/>
  <Override PartName="/ppt/tags/tag46.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tags/tag186.xml" ContentType="application/vnd.openxmlformats-officedocument.presentationml.tags+xml"/>
  <Override PartName="/ppt/tags/tag197.xml" ContentType="application/vnd.openxmlformats-officedocument.presentationml.tags+xml"/>
  <Override PartName="/ppt/tags/tag202.xml" ContentType="application/vnd.openxmlformats-officedocument.presentationml.tags+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128.xml" ContentType="application/vnd.openxmlformats-officedocument.presentationml.tags+xml"/>
  <Override PartName="/ppt/tags/tag175.xml" ContentType="application/vnd.openxmlformats-officedocument.presentationml.tags+xml"/>
  <Override PartName="/ppt/tags/tag13.xml" ContentType="application/vnd.openxmlformats-officedocument.presentationml.tags+xml"/>
  <Override PartName="/ppt/tags/tag60.xml" ContentType="application/vnd.openxmlformats-officedocument.presentationml.tags+xml"/>
  <Override PartName="/ppt/tags/tag117.xml" ContentType="application/vnd.openxmlformats-officedocument.presentationml.tags+xml"/>
  <Override PartName="/ppt/tags/tag164.xml" ContentType="application/vnd.openxmlformats-officedocument.presentationml.tags+xml"/>
  <Override PartName="/ppt/tags/tag106.xml" ContentType="application/vnd.openxmlformats-officedocument.presentationml.tags+xml"/>
  <Override PartName="/ppt/tags/tag142.xml" ContentType="application/vnd.openxmlformats-officedocument.presentationml.tags+xml"/>
  <Override PartName="/ppt/tags/tag153.xml" ContentType="application/vnd.openxmlformats-officedocument.presentationml.tags+xml"/>
  <Override PartName="/ppt/notesSlides/notesSlide4.xml" ContentType="application/vnd.openxmlformats-officedocument.presentationml.notesSlide+xml"/>
  <Override PartName="/ppt/tags/tag131.xml" ContentType="application/vnd.openxmlformats-officedocument.presentationml.tags+xml"/>
  <Override PartName="/ppt/charts/style2.xml" ContentType="application/vnd.ms-office.chartstyle+xml"/>
  <Override PartName="/ppt/slideLayouts/slideLayout4.xml" ContentType="application/vnd.openxmlformats-officedocument.presentationml.slideLayout+xml"/>
  <Override PartName="/ppt/tags/tag98.xml" ContentType="application/vnd.openxmlformats-officedocument.presentationml.tags+xml"/>
  <Override PartName="/ppt/tags/tag120.xml" ContentType="application/vnd.openxmlformats-officedocument.presentationml.tags+xml"/>
  <Override PartName="/ppt/tags/tag207.xml" ContentType="application/vnd.openxmlformats-officedocument.presentationml.tags+xml"/>
  <Override PartName="/ppt/tags/tag218.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tags/tag87.xml" ContentType="application/vnd.openxmlformats-officedocument.presentationml.tags+xml"/>
  <Override PartName="/ppt/notesSlides/notesSlide18.xml" ContentType="application/vnd.openxmlformats-officedocument.presentationml.notesSlide+xml"/>
  <Override PartName="/ppt/tags/tag29.xml" ContentType="application/vnd.openxmlformats-officedocument.presentationml.tags+xml"/>
  <Override PartName="/ppt/tags/tag76.xml" ContentType="application/vnd.openxmlformats-officedocument.presentationml.tags+xml"/>
  <Override PartName="/ppt/tags/tag18.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158.xml" ContentType="application/vnd.openxmlformats-officedocument.presentationml.tags+xml"/>
  <Override PartName="/ppt/tags/tag169.xml" ContentType="application/vnd.openxmlformats-officedocument.presentationml.tags+xml"/>
  <Override PartName="/ppt/tags/tag210.xml" ContentType="application/vnd.openxmlformats-officedocument.presentationml.tags+xml"/>
  <Override PartName="/ppt/tags/tag221.xml" ContentType="application/vnd.openxmlformats-officedocument.presentationml.tags+xml"/>
  <Override PartName="/ppt/commentAuthors.xml" ContentType="application/vnd.openxmlformats-officedocument.presentationml.commentAuthor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90.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tags/tag147.xml" ContentType="application/vnd.openxmlformats-officedocument.presentationml.tags+xml"/>
  <Override PartName="/ppt/tags/tag165.xml" ContentType="application/vnd.openxmlformats-officedocument.presentationml.tags+xml"/>
  <Override PartName="/ppt/tags/tag176.xml" ContentType="application/vnd.openxmlformats-officedocument.presentationml.tags+xml"/>
  <Override PartName="/ppt/tags/tag194.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32.xml" ContentType="application/vnd.openxmlformats-officedocument.presentationml.tags+xml"/>
  <Override PartName="/ppt/tags/tag50.xml" ContentType="application/vnd.openxmlformats-officedocument.presentationml.tags+xml"/>
  <Override PartName="/ppt/tags/tag107.xml" ContentType="application/vnd.openxmlformats-officedocument.presentationml.tags+xml"/>
  <Override PartName="/ppt/tags/tag136.xml" ContentType="application/vnd.openxmlformats-officedocument.presentationml.tags+xml"/>
  <Override PartName="/ppt/tags/tag154.xml" ContentType="application/vnd.openxmlformats-officedocument.presentationml.tags+xml"/>
  <Override PartName="/ppt/tags/tag183.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tags/tag114.xml" ContentType="application/vnd.openxmlformats-officedocument.presentationml.tags+xml"/>
  <Override PartName="/ppt/tags/tag125.xml" ContentType="application/vnd.openxmlformats-officedocument.presentationml.tags+xml"/>
  <Override PartName="/ppt/tags/tag143.xml" ContentType="application/vnd.openxmlformats-officedocument.presentationml.tags+xml"/>
  <Override PartName="/ppt/tags/tag161.xml" ContentType="application/vnd.openxmlformats-officedocument.presentationml.tags+xml"/>
  <Override PartName="/ppt/notesSlides/notesSlide5.xml" ContentType="application/vnd.openxmlformats-officedocument.presentationml.notesSlide+xml"/>
  <Override PartName="/ppt/tags/tag172.xml" ContentType="application/vnd.openxmlformats-officedocument.presentationml.tags+xml"/>
  <Override PartName="/ppt/tags/tag190.xml" ContentType="application/vnd.openxmlformats-officedocument.presentationml.tags+xml"/>
  <Override PartName="/ppt/charts/chart1.xml" ContentType="application/vnd.openxmlformats-officedocument.drawingml.chart+xml"/>
  <Override PartName="/ppt/slideMasters/slideMaster2.xml" ContentType="application/vnd.openxmlformats-officedocument.presentationml.slideMaster+xml"/>
  <Override PartName="/ppt/tags/tag7.xml" ContentType="application/vnd.openxmlformats-officedocument.presentationml.tags+xml"/>
  <Override PartName="/ppt/tags/tag103.xml" ContentType="application/vnd.openxmlformats-officedocument.presentationml.tags+xml"/>
  <Override PartName="/ppt/tags/tag132.xml" ContentType="application/vnd.openxmlformats-officedocument.presentationml.tags+xml"/>
  <Override PartName="/ppt/notesSlides/notesSlide1.xml" ContentType="application/vnd.openxmlformats-officedocument.presentationml.notesSlide+xml"/>
  <Override PartName="/ppt/tags/tag150.xml" ContentType="application/vnd.openxmlformats-officedocument.presentationml.tags+xml"/>
  <Override PartName="/ppt/tags/tag219.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Override PartName="/ppt/tags/tag208.xml" ContentType="application/vnd.openxmlformats-officedocument.presentationml.tags+xml"/>
  <Override PartName="/ppt/notesSlides/notesSlide19.xml" ContentType="application/vnd.openxmlformats-officedocument.presentationml.notesSlide+xml"/>
  <Override PartName="/ppt/slideLayouts/slideLayout16.xml" ContentType="application/vnd.openxmlformats-officedocument.presentationml.slideLayout+xml"/>
  <Override PartName="/ppt/tags/tag3.xml" ContentType="application/vnd.openxmlformats-officedocument.presentationml.tags+xml"/>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Default Extension="jpeg" ContentType="image/jpeg"/>
  <Override PartName="/ppt/tags/tag215.xml" ContentType="application/vnd.openxmlformats-officedocument.presentationml.tags+xml"/>
  <Override PartName="/ppt/slides/slide13.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tags/tag188.xml" ContentType="application/vnd.openxmlformats-officedocument.presentationml.tags+xml"/>
  <Override PartName="/ppt/tags/tag199.xml" ContentType="application/vnd.openxmlformats-officedocument.presentationml.tags+xml"/>
  <Override PartName="/ppt/tags/tag204.xml" ContentType="application/vnd.openxmlformats-officedocument.presentationml.tags+xml"/>
  <Override PartName="/ppt/tags/tag222.xml" ContentType="application/vnd.openxmlformats-officedocument.presentationml.tags+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tags/tag159.xml" ContentType="application/vnd.openxmlformats-officedocument.presentationml.tags+xml"/>
  <Override PartName="/ppt/tags/tag177.xml" ContentType="application/vnd.openxmlformats-officedocument.presentationml.tags+xml"/>
  <Override PartName="/ppt/tags/tag211.xml" ContentType="application/vnd.openxmlformats-officedocument.presentationml.tags+xml"/>
  <Override PartName="/ppt/notesSlides/notesSlide22.xml" ContentType="application/vnd.openxmlformats-officedocument.presentationml.notesSlide+xml"/>
  <Override PartName="/ppt/charts/colors1.xml" ContentType="application/vnd.ms-office.chartcolorstyle+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19.xml" ContentType="application/vnd.openxmlformats-officedocument.presentationml.tags+xml"/>
  <Override PartName="/ppt/tags/tag137.xml" ContentType="application/vnd.openxmlformats-officedocument.presentationml.tags+xml"/>
  <Override PartName="/ppt/tags/tag148.xml" ContentType="application/vnd.openxmlformats-officedocument.presentationml.tags+xml"/>
  <Override PartName="/ppt/tags/tag166.xml" ContentType="application/vnd.openxmlformats-officedocument.presentationml.tags+xml"/>
  <Override PartName="/ppt/tags/tag184.xml" ContentType="application/vnd.openxmlformats-officedocument.presentationml.tags+xml"/>
  <Override PartName="/ppt/tags/tag195.xml" ContentType="application/vnd.openxmlformats-officedocument.presentationml.tags+xml"/>
  <Override PartName="/ppt/tags/tag200.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ppt/tags/tag126.xml" ContentType="application/vnd.openxmlformats-officedocument.presentationml.tags+xml"/>
  <Override PartName="/ppt/tags/tag155.xml" ContentType="application/vnd.openxmlformats-officedocument.presentationml.tags+xml"/>
  <Override PartName="/ppt/tags/tag173.xml" ContentType="application/vnd.openxmlformats-officedocument.presentationml.tags+xml"/>
  <Override PartName="/ppt/notesSlides/notesSlide6.xml" ContentType="application/vnd.openxmlformats-officedocument.presentationml.notesSlide+xml"/>
  <Override PartName="/ppt/slides/slide8.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33.xml" ContentType="application/vnd.openxmlformats-officedocument.presentationml.tags+xml"/>
  <Override PartName="/ppt/tags/tag144.xml" ContentType="application/vnd.openxmlformats-officedocument.presentationml.tags+xml"/>
  <Override PartName="/ppt/tags/tag162.xml" ContentType="application/vnd.openxmlformats-officedocument.presentationml.tags+xml"/>
  <Override PartName="/ppt/tags/tag180.xml" ContentType="application/vnd.openxmlformats-officedocument.presentationml.tags+xml"/>
  <Override PartName="/ppt/tags/tag191.xml" ContentType="application/vnd.openxmlformats-officedocument.presentationml.tags+xml"/>
  <Override PartName="/ppt/charts/chart2.xml" ContentType="application/vnd.openxmlformats-officedocument.drawingml.chart+xml"/>
  <Override PartName="/ppt/tags/tag122.xml" ContentType="application/vnd.openxmlformats-officedocument.presentationml.tags+xml"/>
  <Override PartName="/ppt/tags/tag209.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tags/tag56.xml" ContentType="application/vnd.openxmlformats-officedocument.presentationml.tags+xml"/>
  <Override PartName="/ppt/tags/tag67.xml" ContentType="application/vnd.openxmlformats-officedocument.presentationml.tags+xml"/>
  <Override PartName="/ppt/tags/tag223.xml" ContentType="application/vnd.openxmlformats-officedocument.presentationml.tags+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tags/tag45.xml" ContentType="application/vnd.openxmlformats-officedocument.presentationml.tags+xml"/>
  <Override PartName="/ppt/tags/tag92.xml" ContentType="application/vnd.openxmlformats-officedocument.presentationml.tags+xml"/>
  <Override PartName="/ppt/tags/tag149.xml" ContentType="application/vnd.openxmlformats-officedocument.presentationml.tags+xml"/>
  <Override PartName="/ppt/tags/tag196.xml" ContentType="application/vnd.openxmlformats-officedocument.presentationml.tags+xml"/>
  <Override PartName="/ppt/tags/tag201.xml" ContentType="application/vnd.openxmlformats-officedocument.presentationml.tags+xml"/>
  <Override PartName="/ppt/tags/tag212.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tags/tag81.xml" ContentType="application/vnd.openxmlformats-officedocument.presentationml.tags+xml"/>
  <Override PartName="/ppt/tags/tag138.xml" ContentType="application/vnd.openxmlformats-officedocument.presentationml.tags+xml"/>
  <Override PartName="/ppt/tags/tag185.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tags/tag163.xml" ContentType="application/vnd.openxmlformats-officedocument.presentationml.tags+xml"/>
  <Override PartName="/ppt/tags/tag174.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5.xml" ContentType="application/vnd.openxmlformats-officedocument.presentationml.tags+xml"/>
  <Override PartName="/ppt/tags/tag152.xml" ContentType="application/vnd.openxmlformats-officedocument.presentationml.tags+xml"/>
  <Override PartName="/ppt/tags/tag141.xml" ContentType="application/vnd.openxmlformats-officedocument.presentationml.tags+xml"/>
  <Override PartName="/ppt/notesSlides/notesSlide3.xml" ContentType="application/vnd.openxmlformats-officedocument.presentationml.notesSlide+xml"/>
  <Override PartName="/ppt/charts/style1.xml" ContentType="application/vnd.ms-office.chartstyle+xml"/>
  <Override PartName="/ppt/presProps.xml" ContentType="application/vnd.openxmlformats-officedocument.presentationml.presProps+xml"/>
  <Override PartName="/ppt/tags/tag130.xml" ContentType="application/vnd.openxmlformats-officedocument.presentationml.tags+xml"/>
  <Override PartName="/ppt/tags/tag217.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tags/tag206.xml" ContentType="application/vnd.openxmlformats-officedocument.presentationml.tags+xml"/>
  <Override PartName="/ppt/notesSlides/notesSlide17.xml" ContentType="application/vnd.openxmlformats-officedocument.presentationml.notesSlide+xml"/>
  <Override PartName="/ppt/tags/tag1.xml" ContentType="application/vnd.openxmlformats-officedocument.presentationml.tags+xml"/>
  <Override PartName="/ppt/slideLayouts/slideLayout14.xml" ContentType="application/vnd.openxmlformats-officedocument.presentationml.slideLayout+xml"/>
  <Override PartName="/ppt/tags/tag28.xml" ContentType="application/vnd.openxmlformats-officedocument.presentationml.tags+xml"/>
  <Override PartName="/ppt/tags/tag75.xml" ContentType="application/vnd.openxmlformats-officedocument.presentationml.tags+xml"/>
  <Override PartName="/ppt/tags/tag179.xml" ContentType="application/vnd.openxmlformats-officedocument.presentationml.tags+xml"/>
  <Override PartName="/ppt/tags/tag17.xml" ContentType="application/vnd.openxmlformats-officedocument.presentationml.tags+xml"/>
  <Override PartName="/ppt/tags/tag64.xml" ContentType="application/vnd.openxmlformats-officedocument.presentationml.tags+xml"/>
  <Override PartName="/ppt/tags/tag168.xml" ContentType="application/vnd.openxmlformats-officedocument.presentationml.tags+xml"/>
  <Override PartName="/ppt/tags/tag220.xml" ContentType="application/vnd.openxmlformats-officedocument.presentationml.tags+xml"/>
  <Override PartName="/ppt/tags/tag53.xml" ContentType="application/vnd.openxmlformats-officedocument.presentationml.tags+xml"/>
  <Override PartName="/ppt/tags/tag157.xml" ContentType="application/vnd.openxmlformats-officedocument.presentationml.tags+xml"/>
  <Override PartName="/ppt/notesSlides/notesSlide8.xml" ContentType="application/vnd.openxmlformats-officedocument.presentationml.notesSlide+xml"/>
  <Override PartName="/ppt/notesSlides/notesSlide20.xml" ContentType="application/vnd.openxmlformats-officedocument.presentationml.notesSlide+xml"/>
  <Override PartName="/ppt/tags/tag31.xml" ContentType="application/vnd.openxmlformats-officedocument.presentationml.tags+xml"/>
  <Override PartName="/ppt/tags/tag42.xml" ContentType="application/vnd.openxmlformats-officedocument.presentationml.tags+xml"/>
  <Override PartName="/ppt/tags/tag135.xml" ContentType="application/vnd.openxmlformats-officedocument.presentationml.tags+xml"/>
  <Override PartName="/ppt/tags/tag146.xml" ContentType="application/vnd.openxmlformats-officedocument.presentationml.tags+xml"/>
  <Override PartName="/ppt/tags/tag182.xml" ContentType="application/vnd.openxmlformats-officedocument.presentationml.tags+xml"/>
  <Override PartName="/ppt/tags/tag193.xml" ContentType="application/vnd.openxmlformats-officedocument.presentationml.tags+xml"/>
  <Override PartName="/ppt/tags/tag20.xml" ContentType="application/vnd.openxmlformats-officedocument.presentationml.tags+xml"/>
  <Override PartName="/ppt/tags/tag124.xml" ContentType="application/vnd.openxmlformats-officedocument.presentationml.tags+xml"/>
  <Override PartName="/ppt/tags/tag17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tags/tag160.xml" ContentType="application/vnd.openxmlformats-officedocument.presentationml.tags+xml"/>
  <Override PartName="/ppt/slideMasters/slideMaster1.xml" ContentType="application/vnd.openxmlformats-officedocument.presentationml.slideMaster+xml"/>
  <Override PartName="/ppt/tags/tag102.xml" ContentType="application/vnd.openxmlformats-officedocument.presentationml.tags+xml"/>
  <Override PartName="/ppt/theme/theme3.xml" ContentType="application/vnd.openxmlformats-officedocument.theme+xml"/>
  <Override PartName="/ppt/tags/tag58.xml" ContentType="application/vnd.openxmlformats-officedocument.presentationml.tags+xml"/>
  <Override PartName="/ppt/tags/tag69.xml" ContentType="application/vnd.openxmlformats-officedocument.presentationml.tags+xml"/>
  <Override PartName="/ppt/tags/tag225.xml" ContentType="application/vnd.openxmlformats-officedocument.presentationml.tags+xml"/>
  <Default Extension="rels" ContentType="application/vnd.openxmlformats-package.relationships+xml"/>
  <Override PartName="/ppt/slideLayouts/slideLayout22.xml" ContentType="application/vnd.openxmlformats-officedocument.presentationml.slideLayout+xml"/>
  <Override PartName="/ppt/tags/tag47.xml" ContentType="application/vnd.openxmlformats-officedocument.presentationml.tags+xml"/>
  <Override PartName="/ppt/tags/tag94.xml" ContentType="application/vnd.openxmlformats-officedocument.presentationml.tags+xml"/>
  <Override PartName="/ppt/tags/tag198.xml" ContentType="application/vnd.openxmlformats-officedocument.presentationml.tags+xml"/>
  <Override PartName="/ppt/tags/tag203.xml" ContentType="application/vnd.openxmlformats-officedocument.presentationml.tags+xml"/>
  <Override PartName="/ppt/tags/tag214.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36.xml" ContentType="application/vnd.openxmlformats-officedocument.presentationml.tags+xml"/>
  <Override PartName="/ppt/tags/tag83.xml" ContentType="application/vnd.openxmlformats-officedocument.presentationml.tags+xml"/>
  <Override PartName="/ppt/tags/tag187.xml" ContentType="application/vnd.openxmlformats-officedocument.presentationml.tags+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Lst>
  <p:notesMasterIdLst>
    <p:notesMasterId r:id="rId25"/>
  </p:notesMasterIdLst>
  <p:sldIdLst>
    <p:sldId id="261" r:id="rId3"/>
    <p:sldId id="267" r:id="rId4"/>
    <p:sldId id="304" r:id="rId5"/>
    <p:sldId id="273" r:id="rId6"/>
    <p:sldId id="400" r:id="rId7"/>
    <p:sldId id="305" r:id="rId8"/>
    <p:sldId id="434" r:id="rId9"/>
    <p:sldId id="266" r:id="rId10"/>
    <p:sldId id="372" r:id="rId11"/>
    <p:sldId id="374" r:id="rId12"/>
    <p:sldId id="329" r:id="rId13"/>
    <p:sldId id="330" r:id="rId14"/>
    <p:sldId id="349" r:id="rId15"/>
    <p:sldId id="350" r:id="rId16"/>
    <p:sldId id="373" r:id="rId17"/>
    <p:sldId id="351" r:id="rId18"/>
    <p:sldId id="352" r:id="rId19"/>
    <p:sldId id="430" r:id="rId20"/>
    <p:sldId id="431" r:id="rId21"/>
    <p:sldId id="353" r:id="rId22"/>
    <p:sldId id="432" r:id="rId23"/>
    <p:sldId id="436" r:id="rId24"/>
  </p:sldIdLst>
  <p:sldSz cx="12960350" cy="23399750"/>
  <p:notesSz cx="6858000" cy="9144000"/>
  <p:custDataLst>
    <p:tags r:id="rId2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8BEED"/>
    <a:srgbClr val="0574AE"/>
    <a:srgbClr val="9D020A"/>
    <a:srgbClr val="E8E8E8"/>
    <a:srgbClr val="9F020A"/>
    <a:srgbClr val="900000"/>
    <a:srgbClr val="193670"/>
    <a:srgbClr val="1D73D3"/>
    <a:srgbClr val="91CBF1"/>
    <a:srgbClr val="FFAD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6" autoAdjust="0"/>
    <p:restoredTop sz="94660"/>
  </p:normalViewPr>
  <p:slideViewPr>
    <p:cSldViewPr snapToGrid="0">
      <p:cViewPr varScale="1">
        <p:scale>
          <a:sx n="20" d="100"/>
          <a:sy n="20" d="100"/>
        </p:scale>
        <p:origin x="-2640" y="-156"/>
      </p:cViewPr>
      <p:guideLst>
        <p:guide orient="horz" pos="7671"/>
        <p:guide pos="417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24037;&#20316;&#31807;1"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24037;&#20316;&#31807;1"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zh-CN"/>
  <c:chart>
    <c:autoTitleDeleted val="1"/>
    <c:plotArea>
      <c:layout/>
      <c:doughnutChart>
        <c:varyColors val="1"/>
        <c:ser>
          <c:idx val="0"/>
          <c:order val="0"/>
          <c:dPt>
            <c:idx val="0"/>
            <c:spPr>
              <a:solidFill>
                <a:schemeClr val="tx2">
                  <a:lumMod val="40000"/>
                  <a:lumOff val="60000"/>
                </a:schemeClr>
              </a:solidFill>
              <a:ln w="19050">
                <a:solidFill>
                  <a:schemeClr val="lt1"/>
                </a:solidFill>
              </a:ln>
              <a:effectLst/>
            </c:spPr>
          </c:dPt>
          <c:dPt>
            <c:idx val="1"/>
            <c:spPr>
              <a:solidFill>
                <a:schemeClr val="tx2">
                  <a:lumMod val="60000"/>
                  <a:lumOff val="40000"/>
                </a:schemeClr>
              </a:solidFill>
              <a:ln w="19050">
                <a:solidFill>
                  <a:schemeClr val="lt1"/>
                </a:solidFill>
              </a:ln>
              <a:effectLst/>
            </c:spPr>
          </c:dPt>
          <c:dPt>
            <c:idx val="2"/>
            <c:spPr>
              <a:solidFill>
                <a:schemeClr val="tx2"/>
              </a:solidFill>
              <a:ln w="19050">
                <a:solidFill>
                  <a:schemeClr val="lt1"/>
                </a:solidFill>
              </a:ln>
              <a:effectLst/>
            </c:spPr>
          </c:dPt>
          <c:dPt>
            <c:idx val="3"/>
            <c:spPr>
              <a:solidFill>
                <a:srgbClr val="FFAD33"/>
              </a:solidFill>
              <a:ln w="19050">
                <a:solidFill>
                  <a:schemeClr val="lt1"/>
                </a:solidFill>
              </a:ln>
              <a:effectLst/>
            </c:spPr>
          </c:dPt>
          <c:cat>
            <c:strRef>
              <c:f>[工作簿1]Sheet1!$A$2:$A$5</c:f>
              <c:strCache>
                <c:ptCount val="4"/>
                <c:pt idx="0">
                  <c:v>25-30</c:v>
                </c:pt>
                <c:pt idx="1">
                  <c:v>31-35</c:v>
                </c:pt>
                <c:pt idx="2">
                  <c:v>36-40</c:v>
                </c:pt>
                <c:pt idx="3">
                  <c:v>40+</c:v>
                </c:pt>
              </c:strCache>
            </c:strRef>
          </c:cat>
          <c:val>
            <c:numRef>
              <c:f>[工作簿1]Sheet1!$B$2:$B$5</c:f>
              <c:numCache>
                <c:formatCode>0%</c:formatCode>
                <c:ptCount val="4"/>
                <c:pt idx="0">
                  <c:v>0.14000000000000001</c:v>
                </c:pt>
                <c:pt idx="1">
                  <c:v>0.16</c:v>
                </c:pt>
                <c:pt idx="2">
                  <c:v>0.43000000000000005</c:v>
                </c:pt>
                <c:pt idx="3">
                  <c:v>0.27</c:v>
                </c:pt>
              </c:numCache>
            </c:numRef>
          </c:val>
        </c:ser>
        <c:dLbls/>
        <c:firstSliceAng val="0"/>
        <c:holeSize val="75"/>
      </c:doughnutChart>
      <c:spPr>
        <a:noFill/>
        <a:ln>
          <a:noFill/>
        </a:ln>
        <a:effectLst/>
      </c:spPr>
    </c:plotArea>
    <c:plotVisOnly val="1"/>
    <c:dispBlanksAs val="zero"/>
  </c:chart>
  <c:spPr>
    <a:solidFill>
      <a:schemeClr val="bg1"/>
    </a:solidFill>
    <a:ln w="9525" cap="flat" cmpd="sng" algn="ctr">
      <a:noFill/>
      <a:round/>
    </a:ln>
    <a:effectLst/>
  </c:spPr>
  <c:txPr>
    <a:bodyPr/>
    <a:lstStyle/>
    <a:p>
      <a:pPr>
        <a:defRPr lang="zh-CN"/>
      </a:pPr>
      <a:endParaRPr lang="zh-CN"/>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0" vertOverflow="ellipsis" vert="horz" wrap="square" anchor="ctr" anchorCtr="1"/>
          <a:lstStyle/>
          <a:p>
            <a:pPr defTabSz="914400">
              <a:defRPr lang="zh-CN" sz="1400" b="0" i="0" u="none" strike="noStrike" kern="1200" spc="0" baseline="0">
                <a:solidFill>
                  <a:schemeClr val="tx1">
                    <a:lumMod val="65000"/>
                    <a:lumOff val="35000"/>
                  </a:schemeClr>
                </a:solidFill>
                <a:latin typeface="+mn-lt"/>
                <a:ea typeface="+mn-ea"/>
                <a:cs typeface="+mn-cs"/>
              </a:defRPr>
            </a:pPr>
            <a:r>
              <a:rPr lang="en-US" altLang="zh-CN" sz="3200" b="1">
                <a:solidFill>
                  <a:schemeClr val="tx1">
                    <a:lumMod val="95000"/>
                    <a:lumOff val="5000"/>
                  </a:schemeClr>
                </a:solidFill>
                <a:latin typeface="微软雅黑" panose="020B0503020204020204" pitchFamily="34" charset="-122"/>
                <a:ea typeface="微软雅黑" panose="020B0503020204020204" pitchFamily="34" charset="-122"/>
              </a:rPr>
              <a:t>  </a:t>
            </a:r>
            <a:r>
              <a:rPr sz="3600" b="1">
                <a:solidFill>
                  <a:schemeClr val="tx1">
                    <a:lumMod val="95000"/>
                    <a:lumOff val="5000"/>
                  </a:schemeClr>
                </a:solidFill>
                <a:latin typeface="微软雅黑" panose="020B0503020204020204" pitchFamily="34" charset="-122"/>
                <a:ea typeface="微软雅黑" panose="020B0503020204020204" pitchFamily="34" charset="-122"/>
              </a:rPr>
              <a:t>行业分布</a:t>
            </a:r>
          </a:p>
        </c:rich>
      </c:tx>
      <c:layout>
        <c:manualLayout>
          <c:xMode val="edge"/>
          <c:yMode val="edge"/>
          <c:x val="0.42697090143956712"/>
          <c:y val="3.3185840707964606E-3"/>
        </c:manualLayout>
      </c:layout>
      <c:spPr>
        <a:noFill/>
        <a:ln>
          <a:noFill/>
        </a:ln>
        <a:effectLst/>
      </c:spPr>
    </c:title>
    <c:plotArea>
      <c:layout/>
      <c:barChart>
        <c:barDir val="col"/>
        <c:grouping val="stacked"/>
        <c:ser>
          <c:idx val="0"/>
          <c:order val="0"/>
          <c:spPr>
            <a:solidFill>
              <a:schemeClr val="tx2">
                <a:lumMod val="60000"/>
                <a:lumOff val="40000"/>
              </a:schemeClr>
            </a:solidFill>
            <a:ln>
              <a:noFill/>
            </a:ln>
            <a:effectLst/>
          </c:spPr>
          <c:dPt>
            <c:idx val="0"/>
            <c:spPr>
              <a:solidFill>
                <a:schemeClr val="tx2">
                  <a:lumMod val="40000"/>
                  <a:lumOff val="60000"/>
                </a:schemeClr>
              </a:solidFill>
              <a:ln>
                <a:noFill/>
              </a:ln>
              <a:effectLst/>
            </c:spPr>
          </c:dPt>
          <c:dPt>
            <c:idx val="1"/>
            <c:spPr>
              <a:solidFill>
                <a:srgbClr val="00B0F0"/>
              </a:solidFill>
              <a:ln>
                <a:noFill/>
              </a:ln>
              <a:effectLst/>
            </c:spPr>
          </c:dPt>
          <c:dPt>
            <c:idx val="2"/>
            <c:spPr>
              <a:solidFill>
                <a:srgbClr val="193670"/>
              </a:solidFill>
              <a:ln>
                <a:noFill/>
              </a:ln>
              <a:effectLst/>
            </c:spPr>
          </c:dPt>
          <c:dPt>
            <c:idx val="3"/>
            <c:spPr>
              <a:solidFill>
                <a:srgbClr val="FFAD33"/>
              </a:solidFill>
              <a:ln>
                <a:noFill/>
              </a:ln>
              <a:effectLst/>
            </c:spPr>
          </c:dPt>
          <c:dPt>
            <c:idx val="4"/>
            <c:spPr>
              <a:solidFill>
                <a:srgbClr val="FD5C0C"/>
              </a:solidFill>
              <a:ln>
                <a:noFill/>
              </a:ln>
              <a:effectLst/>
            </c:spPr>
          </c:dPt>
          <c:cat>
            <c:strRef>
              <c:f>[工作簿1]Sheet1!$G$2:$G$6</c:f>
              <c:strCache>
                <c:ptCount val="5"/>
                <c:pt idx="0">
                  <c:v>制造业</c:v>
                </c:pt>
                <c:pt idx="1">
                  <c:v>金融业</c:v>
                </c:pt>
                <c:pt idx="2">
                  <c:v>服务业</c:v>
                </c:pt>
                <c:pt idx="3">
                  <c:v>房地产业</c:v>
                </c:pt>
                <c:pt idx="4">
                  <c:v>其他</c:v>
                </c:pt>
              </c:strCache>
            </c:strRef>
          </c:cat>
          <c:val>
            <c:numRef>
              <c:f>[工作簿1]Sheet1!$H$2:$H$6</c:f>
              <c:numCache>
                <c:formatCode>0%</c:formatCode>
                <c:ptCount val="5"/>
                <c:pt idx="0">
                  <c:v>0.2</c:v>
                </c:pt>
                <c:pt idx="1">
                  <c:v>0.2</c:v>
                </c:pt>
                <c:pt idx="2">
                  <c:v>0.30000000000000004</c:v>
                </c:pt>
                <c:pt idx="3">
                  <c:v>7.0000000000000007E-2</c:v>
                </c:pt>
                <c:pt idx="4">
                  <c:v>0.23</c:v>
                </c:pt>
              </c:numCache>
            </c:numRef>
          </c:val>
        </c:ser>
        <c:dLbls/>
        <c:overlap val="100"/>
        <c:axId val="182982528"/>
        <c:axId val="182984064"/>
      </c:barChart>
      <c:catAx>
        <c:axId val="182982528"/>
        <c:scaling>
          <c:orientation val="minMax"/>
        </c:scaling>
        <c:axPos val="b"/>
        <c:maj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2400" b="0" i="0" u="none" strike="noStrike" kern="1200" baseline="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lang="zh-CN"/>
          </a:p>
        </c:txPr>
        <c:crossAx val="182984064"/>
        <c:crosses val="autoZero"/>
        <c:auto val="1"/>
        <c:lblAlgn val="ctr"/>
        <c:lblOffset val="100"/>
      </c:catAx>
      <c:valAx>
        <c:axId val="182984064"/>
        <c:scaling>
          <c:orientation val="minMax"/>
        </c:scaling>
        <c:axPos val="l"/>
        <c:majorGridlines>
          <c:spPr>
            <a:ln w="9525" cap="flat" cmpd="sng" algn="ctr">
              <a:solidFill>
                <a:schemeClr val="tx1">
                  <a:lumMod val="15000"/>
                  <a:lumOff val="85000"/>
                </a:schemeClr>
              </a:solidFill>
              <a:round/>
            </a:ln>
            <a:effectLst/>
          </c:spPr>
        </c:majorGridlines>
        <c:numFmt formatCode="0%" sourceLinked="1"/>
        <c:majorTickMark val="none"/>
        <c:tickLblPos val="nextTo"/>
        <c:spPr>
          <a:noFill/>
          <a:ln>
            <a:noFill/>
          </a:ln>
          <a:effectLst/>
        </c:spPr>
        <c:txPr>
          <a:bodyPr rot="-60000000" spcFirstLastPara="0" vertOverflow="ellipsis" vert="horz" wrap="square" anchor="ctr" anchorCtr="1"/>
          <a:lstStyle/>
          <a:p>
            <a:pPr>
              <a:defRPr lang="zh-CN" sz="2400" b="0" i="0" u="none" strike="noStrike" kern="1200" baseline="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lang="zh-CN"/>
          </a:p>
        </c:txPr>
        <c:crossAx val="182982528"/>
        <c:crosses val="autoZero"/>
        <c:crossBetween val="between"/>
      </c:valAx>
      <c:spPr>
        <a:noFill/>
        <a:ln>
          <a:noFill/>
        </a:ln>
        <a:effectLst/>
      </c:spPr>
    </c:plotArea>
    <c:plotVisOnly val="1"/>
    <c:dispBlanksAs val="gap"/>
  </c:chart>
  <c:spPr>
    <a:solidFill>
      <a:schemeClr val="bg1"/>
    </a:solidFill>
    <a:ln w="9525" cap="flat" cmpd="sng" algn="ctr">
      <a:noFill/>
      <a:round/>
    </a:ln>
    <a:effectLst/>
  </c:spPr>
  <c:txPr>
    <a:bodyPr/>
    <a:lstStyle/>
    <a:p>
      <a:pPr>
        <a:defRPr lang="zh-CN"/>
      </a:pPr>
      <a:endParaRPr lang="zh-CN"/>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A26770-5328-4B9B-8662-0885AE4D0E32}" type="datetimeFigureOut">
              <a:rPr lang="zh-CN" altLang="en-US" smtClean="0"/>
              <a:pPr/>
              <a:t>2020/8/25</a:t>
            </a:fld>
            <a:endParaRPr lang="zh-CN" altLang="en-US"/>
          </a:p>
        </p:txBody>
      </p:sp>
      <p:sp>
        <p:nvSpPr>
          <p:cNvPr id="4" name="幻灯片图像占位符 3"/>
          <p:cNvSpPr>
            <a:spLocks noGrp="1" noRot="1" noChangeAspect="1"/>
          </p:cNvSpPr>
          <p:nvPr>
            <p:ph type="sldImg" idx="2"/>
          </p:nvPr>
        </p:nvSpPr>
        <p:spPr>
          <a:xfrm>
            <a:off x="2574387" y="1143000"/>
            <a:ext cx="1709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F92C02-8F24-4237-BCEF-C41BD2BE2A5E}"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F92C02-8F24-4237-BCEF-C41BD2BE2A5E}"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F92C02-8F24-4237-BCEF-C41BD2BE2A5E}" type="slidenum">
              <a:rPr lang="zh-CN" altLang="en-US" smtClean="0"/>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F92C02-8F24-4237-BCEF-C41BD2BE2A5E}" type="slidenum">
              <a:rPr lang="zh-CN" altLang="en-US" smtClean="0"/>
              <a:pPr/>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F92C02-8F24-4237-BCEF-C41BD2BE2A5E}" type="slidenum">
              <a:rPr lang="zh-CN" altLang="en-US" smtClean="0"/>
              <a:pPr/>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F92C02-8F24-4237-BCEF-C41BD2BE2A5E}" type="slidenum">
              <a:rPr lang="zh-CN" altLang="en-US" smtClean="0"/>
              <a:pPr/>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F92C02-8F24-4237-BCEF-C41BD2BE2A5E}" type="slidenum">
              <a:rPr lang="zh-CN" altLang="en-US" smtClean="0"/>
              <a:pPr/>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574925" y="1143000"/>
            <a:ext cx="170815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F92C02-8F24-4237-BCEF-C41BD2BE2A5E}" type="slidenum">
              <a:rPr lang="zh-CN" altLang="en-US" smtClean="0"/>
              <a:pPr/>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574925" y="1143000"/>
            <a:ext cx="170815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F92C02-8F24-4237-BCEF-C41BD2BE2A5E}" type="slidenum">
              <a:rPr lang="zh-CN" altLang="en-US" smtClean="0"/>
              <a:pPr/>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F92C02-8F24-4237-BCEF-C41BD2BE2A5E}" type="slidenum">
              <a:rPr lang="zh-CN" altLang="en-US" smtClean="0"/>
              <a:pPr/>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F92C02-8F24-4237-BCEF-C41BD2BE2A5E}" type="slidenum">
              <a:rPr lang="zh-CN" altLang="en-US" smtClean="0"/>
              <a:pPr/>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F92C02-8F24-4237-BCEF-C41BD2BE2A5E}" type="slidenum">
              <a:rPr lang="zh-CN" altLang="en-US" smtClean="0"/>
              <a:pPr/>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F92C02-8F24-4237-BCEF-C41BD2BE2A5E}" type="slidenum">
              <a:rPr lang="zh-CN" altLang="en-US" smtClean="0"/>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F92C02-8F24-4237-BCEF-C41BD2BE2A5E}" type="slidenum">
              <a:rPr lang="zh-CN" altLang="en-US" smtClean="0"/>
              <a:pPr/>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F92C02-8F24-4237-BCEF-C41BD2BE2A5E}" type="slidenum">
              <a:rPr lang="zh-CN" altLang="en-US" smtClean="0"/>
              <a:pPr/>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F92C02-8F24-4237-BCEF-C41BD2BE2A5E}" type="slidenum">
              <a:rPr lang="zh-CN" altLang="en-US" smtClean="0"/>
              <a:pPr/>
              <a:t>22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F92C02-8F24-4237-BCEF-C41BD2BE2A5E}" type="slidenum">
              <a:rPr lang="zh-CN" altLang="en-US" smtClean="0"/>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574388" y="1143000"/>
            <a:ext cx="1709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F92C02-8F24-4237-BCEF-C41BD2BE2A5E}" type="slidenum">
              <a:rPr lang="zh-CN" altLang="en-US" smtClean="0"/>
              <a:pPr/>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574388" y="1143000"/>
            <a:ext cx="1709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F92C02-8F24-4237-BCEF-C41BD2BE2A5E}" type="slidenum">
              <a:rPr lang="zh-CN" altLang="en-US" smtClean="0"/>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F92C02-8F24-4237-BCEF-C41BD2BE2A5E}" type="slidenum">
              <a:rPr lang="zh-CN" altLang="en-US" smtClean="0"/>
              <a:pPr/>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F92C02-8F24-4237-BCEF-C41BD2BE2A5E}" type="slidenum">
              <a:rPr lang="zh-CN" altLang="en-US" smtClean="0"/>
              <a:pPr/>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F92C02-8F24-4237-BCEF-C41BD2BE2A5E}" type="slidenum">
              <a:rPr lang="zh-CN" altLang="en-US" smtClean="0"/>
              <a:pPr/>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F92C02-8F24-4237-BCEF-C41BD2BE2A5E}" type="slidenum">
              <a:rPr lang="zh-CN" altLang="en-US" smtClean="0"/>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4"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image" Target="file:///C:\Users\D69LXP2\Desktop\400px_tools/pic_temp/1_pic_quater_left_down.png" TargetMode="Externa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image" Target="../media/image3.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image" Target="file:///C:\Users\D69LXP2\Desktop\400px_tools/pic_temp/0_pic_quater_right_down.png" TargetMode="External"/><Relationship Id="rId5" Type="http://schemas.openxmlformats.org/officeDocument/2006/relationships/tags" Target="../tags/tag59.xml"/><Relationship Id="rId10" Type="http://schemas.openxmlformats.org/officeDocument/2006/relationships/image" Target="../media/image2.png"/><Relationship Id="rId4" Type="http://schemas.openxmlformats.org/officeDocument/2006/relationships/tags" Target="../tags/tag58.xml"/><Relationship Id="rId9"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image" Target="file:///C:\Users\D69LXP2\Desktop\400px_tools/pic_temp/1_pic_quater_left_down.png" TargetMode="Externa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image" Target="../media/image3.png"/><Relationship Id="rId5" Type="http://schemas.openxmlformats.org/officeDocument/2006/relationships/tags" Target="../tags/tag67.xml"/><Relationship Id="rId10" Type="http://schemas.openxmlformats.org/officeDocument/2006/relationships/image" Target="file:///C:\Users\D69LXP2\Desktop\400px_tools/pic_temp/0_pic_quater_right_down.png" TargetMode="External"/><Relationship Id="rId4" Type="http://schemas.openxmlformats.org/officeDocument/2006/relationships/tags" Target="../tags/tag66.xml"/><Relationship Id="rId9"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72.xml"/><Relationship Id="rId7" Type="http://schemas.openxmlformats.org/officeDocument/2006/relationships/slideMaster" Target="../slideMasters/slideMaster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11" Type="http://schemas.openxmlformats.org/officeDocument/2006/relationships/image" Target="file:///C:\Users\D69LXP2\Desktop\400px_tools/pic_temp/1_pic_quater_left_down.png" TargetMode="External"/><Relationship Id="rId5" Type="http://schemas.openxmlformats.org/officeDocument/2006/relationships/tags" Target="../tags/tag74.xml"/><Relationship Id="rId10" Type="http://schemas.openxmlformats.org/officeDocument/2006/relationships/image" Target="../media/image3.png"/><Relationship Id="rId4" Type="http://schemas.openxmlformats.org/officeDocument/2006/relationships/tags" Target="../tags/tag73.xml"/><Relationship Id="rId9" Type="http://schemas.openxmlformats.org/officeDocument/2006/relationships/image" Target="file:///C:\Users\D69LXP2\Desktop\400px_tools/pic_temp/0_pic_quater_right_down.png" TargetMode="External"/></Relationships>
</file>

<file path=ppt/slideLayouts/_rels/slideLayout1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78.xml"/><Relationship Id="rId7" Type="http://schemas.openxmlformats.org/officeDocument/2006/relationships/tags" Target="../tags/tag8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10" Type="http://schemas.openxmlformats.org/officeDocument/2006/relationships/image" Target="file:///C:\Users\D69LXP2\Desktop\400px_tools/pic_temp/pic_sup.png" TargetMode="External"/><Relationship Id="rId4" Type="http://schemas.openxmlformats.org/officeDocument/2006/relationships/tags" Target="../tags/tag79.xml"/><Relationship Id="rId9"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85.xml"/><Relationship Id="rId7" Type="http://schemas.openxmlformats.org/officeDocument/2006/relationships/slideMaster" Target="../slideMasters/slideMaster2.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tags" Target="../tags/tag88.xml"/><Relationship Id="rId11" Type="http://schemas.openxmlformats.org/officeDocument/2006/relationships/image" Target="file:///C:\Users\D69LXP2\Desktop\400px_tools/pic_temp/1_pic_quater_left_down.png" TargetMode="External"/><Relationship Id="rId5" Type="http://schemas.openxmlformats.org/officeDocument/2006/relationships/tags" Target="../tags/tag87.xml"/><Relationship Id="rId10" Type="http://schemas.openxmlformats.org/officeDocument/2006/relationships/image" Target="../media/image3.png"/><Relationship Id="rId4" Type="http://schemas.openxmlformats.org/officeDocument/2006/relationships/tags" Target="../tags/tag86.xml"/><Relationship Id="rId9" Type="http://schemas.openxmlformats.org/officeDocument/2006/relationships/image" Target="file:///C:\Users\D69LXP2\Desktop\400px_tools/pic_temp/0_pic_quater_right_down.png" TargetMode="Externa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96.xml"/><Relationship Id="rId13" Type="http://schemas.openxmlformats.org/officeDocument/2006/relationships/image" Target="file:///C:\Users\D69LXP2\Desktop\400px_tools/pic_temp/1_pic_quater_left_down.png" TargetMode="External"/><Relationship Id="rId3" Type="http://schemas.openxmlformats.org/officeDocument/2006/relationships/tags" Target="../tags/tag91.xml"/><Relationship Id="rId7" Type="http://schemas.openxmlformats.org/officeDocument/2006/relationships/tags" Target="../tags/tag95.xml"/><Relationship Id="rId12" Type="http://schemas.openxmlformats.org/officeDocument/2006/relationships/image" Target="../media/image3.pn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11" Type="http://schemas.openxmlformats.org/officeDocument/2006/relationships/image" Target="file:///C:\Users\D69LXP2\Desktop\400px_tools/pic_temp/0_pic_quater_right_down.png" TargetMode="External"/><Relationship Id="rId5" Type="http://schemas.openxmlformats.org/officeDocument/2006/relationships/tags" Target="../tags/tag93.xml"/><Relationship Id="rId10" Type="http://schemas.openxmlformats.org/officeDocument/2006/relationships/image" Target="../media/image2.png"/><Relationship Id="rId4" Type="http://schemas.openxmlformats.org/officeDocument/2006/relationships/tags" Target="../tags/tag92.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104.xml"/><Relationship Id="rId3" Type="http://schemas.openxmlformats.org/officeDocument/2006/relationships/tags" Target="../tags/tag99.xml"/><Relationship Id="rId7" Type="http://schemas.openxmlformats.org/officeDocument/2006/relationships/tags" Target="../tags/tag103.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image" Target="file:///C:\Users\D69LXP2\Desktop\400px_tools/pic_temp/0_pic_quater_right_down.png" TargetMode="External"/><Relationship Id="rId5" Type="http://schemas.openxmlformats.org/officeDocument/2006/relationships/tags" Target="../tags/tag101.xml"/><Relationship Id="rId10" Type="http://schemas.openxmlformats.org/officeDocument/2006/relationships/image" Target="../media/image2.png"/><Relationship Id="rId4" Type="http://schemas.openxmlformats.org/officeDocument/2006/relationships/tags" Target="../tags/tag100.xml"/><Relationship Id="rId9"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112.xml"/><Relationship Id="rId13" Type="http://schemas.openxmlformats.org/officeDocument/2006/relationships/image" Target="../media/image3.png"/><Relationship Id="rId3" Type="http://schemas.openxmlformats.org/officeDocument/2006/relationships/tags" Target="../tags/tag107.xml"/><Relationship Id="rId7" Type="http://schemas.openxmlformats.org/officeDocument/2006/relationships/tags" Target="../tags/tag111.xml"/><Relationship Id="rId12" Type="http://schemas.openxmlformats.org/officeDocument/2006/relationships/image" Target="file:///C:\Users\D69LXP2\Desktop\400px_tools/pic_temp/0_pic_quater_right_down.png" TargetMode="Externa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tags" Target="../tags/tag110.xml"/><Relationship Id="rId11" Type="http://schemas.openxmlformats.org/officeDocument/2006/relationships/image" Target="../media/image2.png"/><Relationship Id="rId5" Type="http://schemas.openxmlformats.org/officeDocument/2006/relationships/tags" Target="../tags/tag109.xml"/><Relationship Id="rId10" Type="http://schemas.openxmlformats.org/officeDocument/2006/relationships/slideMaster" Target="../slideMasters/slideMaster2.xml"/><Relationship Id="rId4" Type="http://schemas.openxmlformats.org/officeDocument/2006/relationships/tags" Target="../tags/tag108.xml"/><Relationship Id="rId9" Type="http://schemas.openxmlformats.org/officeDocument/2006/relationships/tags" Target="../tags/tag113.xml"/><Relationship Id="rId14" Type="http://schemas.openxmlformats.org/officeDocument/2006/relationships/image" Target="file:///C:\Users\D69LXP2\Desktop\400px_tools/pic_temp/1_pic_quater_left_down.png" TargetMode="Externa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image" Target="../media/image3.png"/><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image" Target="file:///C:\Users\D69LXP2\Desktop\400px_tools/pic_temp/0_pic_quater_right_down.png" TargetMode="Externa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image" Target="../media/image2.png"/><Relationship Id="rId5" Type="http://schemas.openxmlformats.org/officeDocument/2006/relationships/tags" Target="../tags/tag118.xml"/><Relationship Id="rId10" Type="http://schemas.openxmlformats.org/officeDocument/2006/relationships/slideMaster" Target="../slideMasters/slideMaster2.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image" Target="file:///C:\Users\D69LXP2\Desktop\400px_tools/pic_temp/1_pic_quater_left_down.png"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130.xml"/><Relationship Id="rId13" Type="http://schemas.openxmlformats.org/officeDocument/2006/relationships/image" Target="../media/image2.png"/><Relationship Id="rId3" Type="http://schemas.openxmlformats.org/officeDocument/2006/relationships/tags" Target="../tags/tag125.xml"/><Relationship Id="rId7" Type="http://schemas.openxmlformats.org/officeDocument/2006/relationships/tags" Target="../tags/tag129.xml"/><Relationship Id="rId12" Type="http://schemas.openxmlformats.org/officeDocument/2006/relationships/slideMaster" Target="../slideMasters/slideMaster2.xml"/><Relationship Id="rId2" Type="http://schemas.openxmlformats.org/officeDocument/2006/relationships/tags" Target="../tags/tag124.xml"/><Relationship Id="rId16" Type="http://schemas.openxmlformats.org/officeDocument/2006/relationships/image" Target="file:///C:\Users\D69LXP2\Desktop\400px_tools/pic_temp/1_pic_quater_left_down.png" TargetMode="External"/><Relationship Id="rId1" Type="http://schemas.openxmlformats.org/officeDocument/2006/relationships/tags" Target="../tags/tag123.xml"/><Relationship Id="rId6" Type="http://schemas.openxmlformats.org/officeDocument/2006/relationships/tags" Target="../tags/tag128.xml"/><Relationship Id="rId11" Type="http://schemas.openxmlformats.org/officeDocument/2006/relationships/tags" Target="../tags/tag133.xml"/><Relationship Id="rId5" Type="http://schemas.openxmlformats.org/officeDocument/2006/relationships/tags" Target="../tags/tag127.xml"/><Relationship Id="rId15" Type="http://schemas.openxmlformats.org/officeDocument/2006/relationships/image" Target="../media/image3.png"/><Relationship Id="rId10" Type="http://schemas.openxmlformats.org/officeDocument/2006/relationships/tags" Target="../tags/tag132.xml"/><Relationship Id="rId4" Type="http://schemas.openxmlformats.org/officeDocument/2006/relationships/tags" Target="../tags/tag126.xml"/><Relationship Id="rId9" Type="http://schemas.openxmlformats.org/officeDocument/2006/relationships/tags" Target="../tags/tag131.xml"/><Relationship Id="rId14" Type="http://schemas.openxmlformats.org/officeDocument/2006/relationships/image" Target="file:///C:\Users\D69LXP2\Desktop\400px_tools/pic_temp/0_pic_quater_right_down.png" TargetMode="Externa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141.xml"/><Relationship Id="rId13" Type="http://schemas.openxmlformats.org/officeDocument/2006/relationships/image" Target="file:///C:\Users\D69LXP2\Desktop\400px_tools/pic_temp/1_pic_quater_left_down.png" TargetMode="External"/><Relationship Id="rId3" Type="http://schemas.openxmlformats.org/officeDocument/2006/relationships/tags" Target="../tags/tag136.xml"/><Relationship Id="rId7" Type="http://schemas.openxmlformats.org/officeDocument/2006/relationships/tags" Target="../tags/tag140.xml"/><Relationship Id="rId12" Type="http://schemas.openxmlformats.org/officeDocument/2006/relationships/image" Target="../media/image6.png"/><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tags" Target="../tags/tag139.xml"/><Relationship Id="rId11" Type="http://schemas.openxmlformats.org/officeDocument/2006/relationships/image" Target="file:///C:\Users\D69LXP2\Desktop\400px_tools/pic_temp/0_pic_quater_right_down.png" TargetMode="External"/><Relationship Id="rId5" Type="http://schemas.openxmlformats.org/officeDocument/2006/relationships/tags" Target="../tags/tag138.xml"/><Relationship Id="rId10" Type="http://schemas.openxmlformats.org/officeDocument/2006/relationships/image" Target="../media/image2.png"/><Relationship Id="rId4" Type="http://schemas.openxmlformats.org/officeDocument/2006/relationships/tags" Target="../tags/tag137.xml"/><Relationship Id="rId9"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10" Type="http://schemas.openxmlformats.org/officeDocument/2006/relationships/image" Target="file:///C:\Users\D69LXP2\Desktop\400px_tools/pic_temp/pic_sup.png" TargetMode="External"/><Relationship Id="rId4" Type="http://schemas.openxmlformats.org/officeDocument/2006/relationships/tags" Target="../tags/tag11.xml"/><Relationship Id="rId9"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image" Target="file:///C:\Users\D69LXP2\Desktop\400px_tools/pic_temp/1_pic_quater_left_down.png" TargetMode="Externa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image" Target="../media/image3.png"/><Relationship Id="rId5" Type="http://schemas.openxmlformats.org/officeDocument/2006/relationships/tags" Target="../tags/tag19.xml"/><Relationship Id="rId10" Type="http://schemas.openxmlformats.org/officeDocument/2006/relationships/image" Target="file:///C:\Users\D69LXP2\Desktop\400px_tools/pic_temp/0_pic_quater_right_down.png" TargetMode="External"/><Relationship Id="rId4" Type="http://schemas.openxmlformats.org/officeDocument/2006/relationships/tags" Target="../tags/tag18.xml"/><Relationship Id="rId9"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9" Type="http://schemas.openxmlformats.org/officeDocument/2006/relationships/image" Target="file:///C:\Users\D69LXP2\Desktop\400px_tools/pic_temp/pic_half_left.png" TargetMode="Externa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image" Target="file:///C:\Users\D69LXP2\Desktop\400px_tools/pic_temp/1_pic_quater_left_down.png" TargetMode="External"/><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image" Target="../media/image3.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image" Target="file:///C:\Users\D69LXP2\Desktop\400px_tools/pic_temp/0_pic_quater_right_down.png" TargetMode="External"/><Relationship Id="rId5" Type="http://schemas.openxmlformats.org/officeDocument/2006/relationships/tags" Target="../tags/tag32.xml"/><Relationship Id="rId10" Type="http://schemas.openxmlformats.org/officeDocument/2006/relationships/image" Target="../media/image2.png"/><Relationship Id="rId4" Type="http://schemas.openxmlformats.org/officeDocument/2006/relationships/tags" Target="../tags/tag31.xml"/><Relationship Id="rId9"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image" Target="file:///C:\Users\D69LXP2\Desktop\400px_tools/pic_temp/0_pic_quater_right_down.png" TargetMode="External"/><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image" Target="../media/image2.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slideMaster" Target="../slideMasters/slideMaster2.xml"/><Relationship Id="rId5" Type="http://schemas.openxmlformats.org/officeDocument/2006/relationships/tags" Target="../tags/tag40.xml"/><Relationship Id="rId15" Type="http://schemas.openxmlformats.org/officeDocument/2006/relationships/image" Target="file:///C:\Users\D69LXP2\Desktop\400px_tools/pic_temp/1_pic_quater_left_down.png" TargetMode="External"/><Relationship Id="rId10" Type="http://schemas.openxmlformats.org/officeDocument/2006/relationships/tags" Target="../tags/tag45.xml"/><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48.xml"/><Relationship Id="rId7" Type="http://schemas.openxmlformats.org/officeDocument/2006/relationships/slideMaster" Target="../slideMasters/slideMaster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image" Target="file:///C:\Users\D69LXP2\Desktop\400px_tools/pic_temp/1_pic_quater_left_down.png" TargetMode="External"/><Relationship Id="rId5" Type="http://schemas.openxmlformats.org/officeDocument/2006/relationships/tags" Target="../tags/tag50.xml"/><Relationship Id="rId10" Type="http://schemas.openxmlformats.org/officeDocument/2006/relationships/image" Target="../media/image3.png"/><Relationship Id="rId4" Type="http://schemas.openxmlformats.org/officeDocument/2006/relationships/tags" Target="../tags/tag49.xml"/><Relationship Id="rId9" Type="http://schemas.openxmlformats.org/officeDocument/2006/relationships/image" Target="file:///C:\Users\D69LXP2\Desktop\0\sup\06\subject.png"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slow" p14:dur="900" advClick="0" advTm="5000">
        <p14:warp dir="in"/>
      </p:transition>
    </mc:Choice>
    <mc:Fallback>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tx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pPr/>
              <a:t>2020/8/25</a:t>
            </a:fld>
            <a:endParaRPr lang="zh-CN" altLang="en-US"/>
          </a:p>
        </p:txBody>
      </p:sp>
      <p:sp>
        <p:nvSpPr>
          <p:cNvPr id="3" name="页脚占位符 2"/>
          <p:cNvSpPr>
            <a:spLocks noGrp="1"/>
          </p:cNvSpPr>
          <p:nvPr>
            <p:ph type="ftr" sz="quarter" idx="11"/>
            <p:custDataLst>
              <p:tags r:id="rId2"/>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4" name="灯片编号占位符 3"/>
          <p:cNvSpPr>
            <a:spLocks noGrp="1"/>
          </p:cNvSpPr>
          <p:nvPr>
            <p:ph type="sldNum" sz="quarter" idx="12"/>
            <p:custDataLst>
              <p:tags r:id="rId3"/>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tx2"/>
        </a:solidFill>
        <a:effectLst/>
      </p:bgPr>
    </p:bg>
    <p:spTree>
      <p:nvGrpSpPr>
        <p:cNvPr id="1" name=""/>
        <p:cNvGrpSpPr/>
        <p:nvPr/>
      </p:nvGrpSpPr>
      <p:grpSpPr>
        <a:xfrm>
          <a:off x="0" y="0"/>
          <a:ext cx="0" cy="0"/>
          <a:chOff x="0" y="0"/>
          <a:chExt cx="0" cy="0"/>
        </a:xfrm>
      </p:grpSpPr>
      <p:pic>
        <p:nvPicPr>
          <p:cNvPr id="9" name="图片 8"/>
          <p:cNvPicPr/>
          <p:nvPr userDrawn="1">
            <p:custDataLst>
              <p:tags r:id="rId1"/>
            </p:custDataLst>
          </p:nvPr>
        </p:nvPicPr>
        <p:blipFill>
          <a:blip r:embed="rId10" r:link="rId11" cstate="print">
            <a:extLst>
              <a:ext uri="{28A0092B-C50C-407E-A947-70E740481C1C}">
                <a14:useLocalDpi xmlns:a14="http://schemas.microsoft.com/office/drawing/2010/main" xmlns="" val="0"/>
              </a:ext>
            </a:extLst>
          </a:blip>
          <a:stretch>
            <a:fillRect/>
          </a:stretch>
        </p:blipFill>
        <p:spPr>
          <a:xfrm>
            <a:off x="0" y="8054955"/>
            <a:ext cx="765433" cy="839944"/>
          </a:xfrm>
          <a:prstGeom prst="rect">
            <a:avLst/>
          </a:prstGeom>
        </p:spPr>
      </p:pic>
      <p:pic>
        <p:nvPicPr>
          <p:cNvPr id="8" name="图片 7"/>
          <p:cNvPicPr/>
          <p:nvPr userDrawn="1">
            <p:custDataLst>
              <p:tags r:id="rId2"/>
            </p:custDataLst>
          </p:nvPr>
        </p:nvPicPr>
        <p:blipFill>
          <a:blip r:embed="rId12" r:link="rId13" cstate="print">
            <a:extLst>
              <a:ext uri="{28A0092B-C50C-407E-A947-70E740481C1C}">
                <a14:useLocalDpi xmlns:a14="http://schemas.microsoft.com/office/drawing/2010/main" xmlns="" val="0"/>
              </a:ext>
            </a:extLst>
          </a:blip>
          <a:stretch>
            <a:fillRect/>
          </a:stretch>
        </p:blipFill>
        <p:spPr>
          <a:xfrm>
            <a:off x="12194282" y="8054955"/>
            <a:ext cx="765433" cy="602889"/>
          </a:xfrm>
          <a:prstGeom prst="rect">
            <a:avLst/>
          </a:prstGeom>
        </p:spPr>
      </p:pic>
      <p:sp>
        <p:nvSpPr>
          <p:cNvPr id="2" name="标题 1"/>
          <p:cNvSpPr>
            <a:spLocks noGrp="1"/>
          </p:cNvSpPr>
          <p:nvPr>
            <p:ph type="title"/>
            <p:custDataLst>
              <p:tags r:id="rId3"/>
            </p:custDataLst>
          </p:nvPr>
        </p:nvSpPr>
        <p:spPr>
          <a:xfrm>
            <a:off x="712115" y="8526099"/>
            <a:ext cx="11535589" cy="46979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3400" b="1" i="0" u="none" strike="noStrike" kern="1200" cap="none" spc="200" normalizeH="0" baseline="0" noProof="1" dirty="0">
                <a:solidFill>
                  <a:schemeClr val="lt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4"/>
            </p:custDataLst>
          </p:nvPr>
        </p:nvSpPr>
        <p:spPr>
          <a:xfrm>
            <a:off x="712115" y="9067441"/>
            <a:ext cx="5615921" cy="5728240"/>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227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972185" marR="0" lvl="1" indent="-3238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2270" b="0" i="0" u="none" strike="noStrike" kern="1200" cap="none" spc="150" normalizeH="0" baseline="0" noProof="1" dirty="0">
                <a:solidFill>
                  <a:schemeClr val="tx1"/>
                </a:solidFill>
                <a:uFillTx/>
                <a:latin typeface="+mn-lt"/>
                <a:ea typeface="+mn-ea"/>
                <a:cs typeface="+mn-cs"/>
                <a:sym typeface="+mn-ea"/>
              </a:defRPr>
            </a:lvl2pPr>
            <a:lvl3pPr marL="1619885" marR="0" lvl="2" indent="-3238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270" b="0" i="0" u="none" strike="noStrike" kern="1200" cap="none" spc="150" normalizeH="0" baseline="0" noProof="1" dirty="0">
                <a:solidFill>
                  <a:schemeClr val="tx1"/>
                </a:solidFill>
                <a:uFillTx/>
                <a:latin typeface="+mn-lt"/>
                <a:ea typeface="+mn-ea"/>
                <a:cs typeface="+mn-cs"/>
                <a:sym typeface="+mn-ea"/>
              </a:defRPr>
            </a:lvl3pPr>
            <a:lvl4pPr marL="2268220" marR="0" lvl="3" indent="-3238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270" b="0" i="0" u="none" strike="noStrike" kern="1200" cap="none" spc="150" normalizeH="0" baseline="0" noProof="1" dirty="0">
                <a:solidFill>
                  <a:schemeClr val="tx1"/>
                </a:solidFill>
                <a:uFillTx/>
                <a:latin typeface="+mn-lt"/>
                <a:ea typeface="+mn-ea"/>
                <a:cs typeface="+mn-cs"/>
                <a:sym typeface="+mn-ea"/>
              </a:defRPr>
            </a:lvl4pPr>
            <a:lvl5pPr marL="2915920" marR="0" lvl="4" indent="-3238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27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5"/>
            </p:custDataLst>
          </p:nvPr>
        </p:nvSpPr>
        <p:spPr>
          <a:xfrm>
            <a:off x="6631782" y="9067441"/>
            <a:ext cx="5615921" cy="5728240"/>
          </a:xfrm>
        </p:spPr>
        <p:txBody>
          <a:bodyPr vert="horz" wrap="square" lIns="90170" tIns="46990" rIns="90170" bIns="46990" rtlCol="0">
            <a:normAutofit/>
          </a:bodyPr>
          <a:lstStyle>
            <a:lvl1pPr marL="323850" marR="0" lvl="0" indent="-3238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270" b="0" i="0" u="none" strike="noStrike" kern="1200" cap="none" spc="150" normalizeH="0" baseline="0" noProof="1" dirty="0">
                <a:solidFill>
                  <a:schemeClr val="lt1"/>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6"/>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9EFD9D74-47D9-4702-A33C-335B63B48DBF}" type="datetimeFigureOut">
              <a:rPr lang="zh-CN" altLang="en-US" smtClean="0"/>
              <a:pPr/>
              <a:t>2020/8/25</a:t>
            </a:fld>
            <a:endParaRPr lang="zh-CN" altLang="en-US" dirty="0"/>
          </a:p>
        </p:txBody>
      </p:sp>
      <p:sp>
        <p:nvSpPr>
          <p:cNvPr id="6" name="页脚占位符 5"/>
          <p:cNvSpPr>
            <a:spLocks noGrp="1"/>
          </p:cNvSpPr>
          <p:nvPr>
            <p:ph type="ftr" sz="quarter" idx="11"/>
            <p:custDataLst>
              <p:tags r:id="rId7"/>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12"/>
            <p:custDataLst>
              <p:tags r:id="rId8"/>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FABC47A4-756D-490B-A52F-7D9E2C9FC05F}"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tx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9" r:link="rId10" cstate="print">
            <a:extLst>
              <a:ext uri="{28A0092B-C50C-407E-A947-70E740481C1C}">
                <a14:useLocalDpi xmlns:a14="http://schemas.microsoft.com/office/drawing/2010/main" xmlns="" val="0"/>
              </a:ext>
            </a:extLst>
          </a:blip>
          <a:stretch>
            <a:fillRect/>
          </a:stretch>
        </p:blipFill>
        <p:spPr>
          <a:xfrm>
            <a:off x="0" y="8054955"/>
            <a:ext cx="765433" cy="839944"/>
          </a:xfrm>
          <a:prstGeom prst="rect">
            <a:avLst/>
          </a:prstGeom>
        </p:spPr>
      </p:pic>
      <p:pic>
        <p:nvPicPr>
          <p:cNvPr id="7" name="图片 6"/>
          <p:cNvPicPr/>
          <p:nvPr userDrawn="1">
            <p:custDataLst>
              <p:tags r:id="rId2"/>
            </p:custDataLst>
          </p:nvPr>
        </p:nvPicPr>
        <p:blipFill>
          <a:blip r:embed="rId11" r:link="rId12" cstate="print">
            <a:extLst>
              <a:ext uri="{28A0092B-C50C-407E-A947-70E740481C1C}">
                <a14:useLocalDpi xmlns:a14="http://schemas.microsoft.com/office/drawing/2010/main" xmlns="" val="0"/>
              </a:ext>
            </a:extLst>
          </a:blip>
          <a:stretch>
            <a:fillRect/>
          </a:stretch>
        </p:blipFill>
        <p:spPr>
          <a:xfrm>
            <a:off x="12194282" y="8054955"/>
            <a:ext cx="765433" cy="602889"/>
          </a:xfrm>
          <a:prstGeom prst="rect">
            <a:avLst/>
          </a:prstGeom>
        </p:spPr>
      </p:pic>
      <p:sp>
        <p:nvSpPr>
          <p:cNvPr id="2" name="竖排标题 1"/>
          <p:cNvSpPr>
            <a:spLocks noGrp="1"/>
          </p:cNvSpPr>
          <p:nvPr>
            <p:ph type="title" orient="vert"/>
            <p:custDataLst>
              <p:tags r:id="rId3"/>
            </p:custDataLst>
          </p:nvPr>
        </p:nvSpPr>
        <p:spPr>
          <a:xfrm>
            <a:off x="11236786" y="9067441"/>
            <a:ext cx="1010866" cy="5728240"/>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3400" b="1" i="0" u="none" strike="noStrike" kern="1200" cap="none" spc="200" normalizeH="0" baseline="0" noProof="1" dirty="0">
                <a:solidFill>
                  <a:schemeClr val="lt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4"/>
            </p:custDataLst>
          </p:nvPr>
        </p:nvSpPr>
        <p:spPr>
          <a:xfrm>
            <a:off x="712109" y="9067433"/>
            <a:ext cx="10446964" cy="5728240"/>
          </a:xfrm>
        </p:spPr>
        <p:txBody>
          <a:bodyPr vert="eaVert" wrap="square">
            <a:normAutofit/>
          </a:bodyPr>
          <a:lstStyle>
            <a:lvl1pPr indent="0" eaLnBrk="1" fontAlgn="auto" latinLnBrk="0" hangingPunct="1">
              <a:defRPr>
                <a:solidFill>
                  <a:schemeClr val="lt1"/>
                </a:solidFill>
                <a:latin typeface="Arial" panose="020B0604020202020204" pitchFamily="34" charset="0"/>
                <a:ea typeface="微软雅黑" panose="020B0503020204020204" pitchFamily="34" charset="-122"/>
              </a:defRPr>
            </a:lvl1pPr>
            <a:lvl2pPr indent="0" eaLnBrk="1" fontAlgn="auto" latinLnBrk="0" hangingPunct="1">
              <a:defRPr>
                <a:solidFill>
                  <a:schemeClr val="lt1"/>
                </a:solidFill>
                <a:latin typeface="Arial" panose="020B0604020202020204" pitchFamily="34" charset="0"/>
                <a:ea typeface="微软雅黑" panose="020B0503020204020204" pitchFamily="34" charset="-122"/>
              </a:defRPr>
            </a:lvl2pPr>
            <a:lvl3pPr indent="0" eaLnBrk="1" fontAlgn="auto" latinLnBrk="0" hangingPunct="1">
              <a:defRPr>
                <a:solidFill>
                  <a:schemeClr val="lt1"/>
                </a:solidFill>
                <a:latin typeface="Arial" panose="020B0604020202020204" pitchFamily="34" charset="0"/>
                <a:ea typeface="微软雅黑" panose="020B0503020204020204" pitchFamily="34" charset="-122"/>
              </a:defRPr>
            </a:lvl3pPr>
            <a:lvl4pPr indent="0" eaLnBrk="1" fontAlgn="auto" latinLnBrk="0" hangingPunct="1">
              <a:defRPr>
                <a:solidFill>
                  <a:schemeClr val="lt1"/>
                </a:solidFill>
                <a:latin typeface="Arial" panose="020B0604020202020204" pitchFamily="34" charset="0"/>
                <a:ea typeface="微软雅黑" panose="020B0503020204020204" pitchFamily="34" charset="-122"/>
              </a:defRPr>
            </a:lvl4pPr>
            <a:lvl5pPr indent="0" eaLnBrk="1" fontAlgn="auto" latinLnBrk="0" hangingPunct="1">
              <a:defRPr>
                <a:solidFill>
                  <a:schemeClr val="lt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5"/>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pPr/>
              <a:t>2020/8/25</a:t>
            </a:fld>
            <a:endParaRPr lang="zh-CN" altLang="en-US"/>
          </a:p>
        </p:txBody>
      </p:sp>
      <p:sp>
        <p:nvSpPr>
          <p:cNvPr id="5" name="页脚占位符 4"/>
          <p:cNvSpPr>
            <a:spLocks noGrp="1"/>
          </p:cNvSpPr>
          <p:nvPr>
            <p:ph type="ftr" sz="quarter" idx="11"/>
            <p:custDataLst>
              <p:tags r:id="rId6"/>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7"/>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pPr/>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tx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8" r:link="rId9" cstate="print">
            <a:extLst>
              <a:ext uri="{28A0092B-C50C-407E-A947-70E740481C1C}">
                <a14:useLocalDpi xmlns:a14="http://schemas.microsoft.com/office/drawing/2010/main" xmlns="" val="0"/>
              </a:ext>
            </a:extLst>
          </a:blip>
          <a:stretch>
            <a:fillRect/>
          </a:stretch>
        </p:blipFill>
        <p:spPr>
          <a:xfrm>
            <a:off x="0" y="8054955"/>
            <a:ext cx="765433" cy="839944"/>
          </a:xfrm>
          <a:prstGeom prst="rect">
            <a:avLst/>
          </a:prstGeom>
        </p:spPr>
      </p:pic>
      <p:pic>
        <p:nvPicPr>
          <p:cNvPr id="6" name="图片 5"/>
          <p:cNvPicPr/>
          <p:nvPr userDrawn="1">
            <p:custDataLst>
              <p:tags r:id="rId2"/>
            </p:custDataLst>
          </p:nvPr>
        </p:nvPicPr>
        <p:blipFill>
          <a:blip r:embed="rId10" r:link="rId11" cstate="print">
            <a:extLst>
              <a:ext uri="{28A0092B-C50C-407E-A947-70E740481C1C}">
                <a14:useLocalDpi xmlns:a14="http://schemas.microsoft.com/office/drawing/2010/main" xmlns="" val="0"/>
              </a:ext>
            </a:extLst>
          </a:blip>
          <a:stretch>
            <a:fillRect/>
          </a:stretch>
        </p:blipFill>
        <p:spPr>
          <a:xfrm>
            <a:off x="12194282" y="8054955"/>
            <a:ext cx="765433" cy="602889"/>
          </a:xfrm>
          <a:prstGeom prst="rect">
            <a:avLst/>
          </a:prstGeom>
        </p:spPr>
      </p:pic>
      <p:sp>
        <p:nvSpPr>
          <p:cNvPr id="3" name="日期占位符 2"/>
          <p:cNvSpPr>
            <a:spLocks noGrp="1"/>
          </p:cNvSpPr>
          <p:nvPr>
            <p:ph type="dt" sz="half" idx="10"/>
            <p:custDataLst>
              <p:tags r:id="rId3"/>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pPr/>
              <a:t>2020/8/25</a:t>
            </a:fld>
            <a:endParaRPr lang="zh-CN" altLang="en-US"/>
          </a:p>
        </p:txBody>
      </p:sp>
      <p:sp>
        <p:nvSpPr>
          <p:cNvPr id="4" name="页脚占位符 3"/>
          <p:cNvSpPr>
            <a:spLocks noGrp="1"/>
          </p:cNvSpPr>
          <p:nvPr>
            <p:ph type="ftr" sz="quarter" idx="11"/>
            <p:custDataLst>
              <p:tags r:id="rId4"/>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pPr/>
              <a:t>‹#›</a:t>
            </a:fld>
            <a:endParaRPr lang="zh-CN" altLang="en-US"/>
          </a:p>
        </p:txBody>
      </p:sp>
      <p:sp>
        <p:nvSpPr>
          <p:cNvPr id="7" name="内容占位符 6"/>
          <p:cNvSpPr>
            <a:spLocks noGrp="1"/>
          </p:cNvSpPr>
          <p:nvPr>
            <p:ph sz="quarter" idx="13"/>
            <p:custDataLst>
              <p:tags r:id="rId6"/>
            </p:custDataLst>
          </p:nvPr>
        </p:nvSpPr>
        <p:spPr>
          <a:xfrm>
            <a:off x="712115" y="9067441"/>
            <a:ext cx="11535589" cy="5728240"/>
          </a:xfrm>
        </p:spPr>
        <p:txBody>
          <a:bodyPr wrap="square">
            <a:normAutofit/>
          </a:bodyPr>
          <a:lstStyle>
            <a:lvl1pPr>
              <a:defRPr>
                <a:solidFill>
                  <a:schemeClr val="lt1"/>
                </a:solidFill>
                <a:latin typeface="Arial" panose="020B0604020202020204" pitchFamily="34" charset="0"/>
                <a:ea typeface="微软雅黑" panose="020B0503020204020204" pitchFamily="34" charset="-122"/>
              </a:defRPr>
            </a:lvl1pPr>
            <a:lvl2pPr>
              <a:defRPr>
                <a:solidFill>
                  <a:schemeClr val="lt1"/>
                </a:solidFill>
                <a:latin typeface="Arial" panose="020B0604020202020204" pitchFamily="34" charset="0"/>
                <a:ea typeface="微软雅黑" panose="020B0503020204020204" pitchFamily="34" charset="-122"/>
              </a:defRPr>
            </a:lvl2pPr>
            <a:lvl3pPr>
              <a:defRPr>
                <a:solidFill>
                  <a:schemeClr val="lt1"/>
                </a:solidFill>
                <a:latin typeface="Arial" panose="020B0604020202020204" pitchFamily="34" charset="0"/>
                <a:ea typeface="微软雅黑" panose="020B0503020204020204" pitchFamily="34" charset="-122"/>
              </a:defRPr>
            </a:lvl3pPr>
            <a:lvl4pPr>
              <a:defRPr>
                <a:solidFill>
                  <a:schemeClr val="lt1"/>
                </a:solidFill>
                <a:latin typeface="Arial" panose="020B0604020202020204" pitchFamily="34" charset="0"/>
                <a:ea typeface="微软雅黑" panose="020B0503020204020204" pitchFamily="34" charset="-122"/>
              </a:defRPr>
            </a:lvl4pPr>
            <a:lvl5pPr>
              <a:defRPr>
                <a:solidFill>
                  <a:schemeClr val="lt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pic>
        <p:nvPicPr>
          <p:cNvPr id="6" name="图片 5"/>
          <p:cNvPicPr/>
          <p:nvPr userDrawn="1">
            <p:custDataLst>
              <p:tags r:id="rId1"/>
            </p:custDataLst>
          </p:nvPr>
        </p:nvPicPr>
        <p:blipFill>
          <a:blip r:embed="rId9" r:link="rId10" cstate="print">
            <a:extLst>
              <a:ext uri="{28A0092B-C50C-407E-A947-70E740481C1C}">
                <a14:useLocalDpi xmlns:a14="http://schemas.microsoft.com/office/drawing/2010/main" xmlns="" val="0"/>
              </a:ext>
            </a:extLst>
          </a:blip>
          <a:stretch>
            <a:fillRect/>
          </a:stretch>
        </p:blipFill>
        <p:spPr>
          <a:xfrm>
            <a:off x="0" y="8054955"/>
            <a:ext cx="12959715" cy="7289840"/>
          </a:xfrm>
          <a:prstGeom prst="rect">
            <a:avLst/>
          </a:prstGeom>
        </p:spPr>
      </p:pic>
      <p:sp>
        <p:nvSpPr>
          <p:cNvPr id="3" name="日期占位符 2"/>
          <p:cNvSpPr>
            <a:spLocks noGrp="1"/>
          </p:cNvSpPr>
          <p:nvPr>
            <p:ph type="dt" sz="half" idx="10"/>
            <p:custDataLst>
              <p:tags r:id="rId2"/>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pPr/>
              <a:t>2020/8/25</a:t>
            </a:fld>
            <a:endParaRPr lang="zh-CN" altLang="en-US"/>
          </a:p>
        </p:txBody>
      </p:sp>
      <p:sp>
        <p:nvSpPr>
          <p:cNvPr id="4" name="页脚占位符 3"/>
          <p:cNvSpPr>
            <a:spLocks noGrp="1"/>
          </p:cNvSpPr>
          <p:nvPr>
            <p:ph type="ftr" sz="quarter" idx="11"/>
            <p:custDataLst>
              <p:tags r:id="rId3"/>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4"/>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pPr/>
              <a:t>‹#›</a:t>
            </a:fld>
            <a:endParaRPr lang="zh-CN" altLang="en-US"/>
          </a:p>
        </p:txBody>
      </p:sp>
      <p:sp>
        <p:nvSpPr>
          <p:cNvPr id="8" name="任意多边形 1"/>
          <p:cNvSpPr/>
          <p:nvPr userDrawn="1">
            <p:custDataLst>
              <p:tags r:id="rId5"/>
            </p:custDataLst>
          </p:nvPr>
        </p:nvSpPr>
        <p:spPr>
          <a:xfrm flipH="1">
            <a:off x="4570999" y="10242244"/>
            <a:ext cx="1329721" cy="2915261"/>
          </a:xfrm>
          <a:custGeom>
            <a:avLst/>
            <a:gdLst>
              <a:gd name="connisteX0" fmla="*/ 1885950 w 1896110"/>
              <a:gd name="connsiteY0" fmla="*/ 826135 h 4745355"/>
              <a:gd name="connisteX1" fmla="*/ 1885950 w 1896110"/>
              <a:gd name="connsiteY1" fmla="*/ 0 h 4745355"/>
              <a:gd name="connisteX2" fmla="*/ 0 w 1896110"/>
              <a:gd name="connsiteY2" fmla="*/ 0 h 4745355"/>
              <a:gd name="connisteX3" fmla="*/ 0 w 1896110"/>
              <a:gd name="connsiteY3" fmla="*/ 4745355 h 4745355"/>
              <a:gd name="connisteX4" fmla="*/ 1896110 w 1896110"/>
              <a:gd name="connsiteY4" fmla="*/ 4745355 h 4745355"/>
              <a:gd name="connisteX5" fmla="*/ 1896110 w 1896110"/>
              <a:gd name="connsiteY5" fmla="*/ 4003675 h 474535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1896110" h="4745355">
                <a:moveTo>
                  <a:pt x="1885950" y="826135"/>
                </a:moveTo>
                <a:lnTo>
                  <a:pt x="1885950" y="0"/>
                </a:lnTo>
                <a:lnTo>
                  <a:pt x="0" y="0"/>
                </a:lnTo>
                <a:lnTo>
                  <a:pt x="0" y="4745355"/>
                </a:lnTo>
                <a:lnTo>
                  <a:pt x="1896110" y="4745355"/>
                </a:lnTo>
                <a:lnTo>
                  <a:pt x="1896110" y="4003675"/>
                </a:lnTo>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915">
              <a:solidFill>
                <a:schemeClr val="lt1"/>
              </a:solidFill>
            </a:endParaRPr>
          </a:p>
        </p:txBody>
      </p:sp>
      <p:sp>
        <p:nvSpPr>
          <p:cNvPr id="7" name="文本占位符 6"/>
          <p:cNvSpPr>
            <a:spLocks noGrp="1"/>
          </p:cNvSpPr>
          <p:nvPr>
            <p:ph type="body" idx="14" hasCustomPrompt="1"/>
            <p:custDataLst>
              <p:tags r:id="rId6"/>
            </p:custDataLst>
          </p:nvPr>
        </p:nvSpPr>
        <p:spPr>
          <a:xfrm>
            <a:off x="849131" y="12147727"/>
            <a:ext cx="4634448" cy="393516"/>
          </a:xfrm>
        </p:spPr>
        <p:txBody>
          <a:bodyPr vert="horz" wrap="square" lIns="91440" tIns="0" rIns="91440" bIns="45720" anchor="t" anchorCtr="0">
            <a:normAutofit/>
          </a:bodyPr>
          <a:lstStyle>
            <a:lvl1pPr marL="0" marR="0" indent="0" algn="ctr" rtl="0" eaLnBrk="1" fontAlgn="auto">
              <a:lnSpc>
                <a:spcPct val="100000"/>
              </a:lnSpc>
              <a:spcBef>
                <a:spcPts val="0"/>
              </a:spcBef>
              <a:spcAft>
                <a:spcPts val="0"/>
              </a:spcAft>
              <a:buClrTx/>
              <a:buSzPts val="2000"/>
              <a:buFont typeface="Arial" panose="020B0604020202020204" pitchFamily="34" charset="0"/>
              <a:buNone/>
              <a:defRPr sz="2835" b="0" spc="200">
                <a:solidFill>
                  <a:schemeClr val="bg1"/>
                </a:solidFill>
                <a:latin typeface="Arial" panose="020B0604020202020204" pitchFamily="34" charset="0"/>
                <a:ea typeface="微软雅黑" panose="020B0503020204020204" pitchFamily="34" charset="-122"/>
              </a:defRPr>
            </a:lvl1pPr>
          </a:lstStyle>
          <a:p>
            <a:pPr marL="228600" lvl="0" indent="-228600" algn="l" defTabSz="914400" rtl="0" eaLnBrk="1" fontAlgn="auto" latinLnBrk="0" hangingPunct="1">
              <a:lnSpc>
                <a:spcPct val="130000"/>
              </a:lnSpc>
              <a:spcBef>
                <a:spcPts val="0"/>
              </a:spcBef>
              <a:spcAft>
                <a:spcPts val="1000"/>
              </a:spcAft>
              <a:buClr>
                <a:schemeClr val="tx1">
                  <a:lumMod val="65000"/>
                  <a:lumOff val="35000"/>
                </a:schemeClr>
              </a:buClr>
              <a:buSzPts val="2000"/>
              <a:buFont typeface="Arial" panose="020B0604020202020204" pitchFamily="34" charset="0"/>
              <a:buNone/>
            </a:pPr>
            <a:r>
              <a:rPr lang="zh-CN" altLang="en-US"/>
              <a:t>单击此处编辑副标题</a:t>
            </a:r>
          </a:p>
        </p:txBody>
      </p:sp>
      <p:sp>
        <p:nvSpPr>
          <p:cNvPr id="2" name="标题 1"/>
          <p:cNvSpPr>
            <a:spLocks noGrp="1"/>
          </p:cNvSpPr>
          <p:nvPr>
            <p:ph type="title" idx="13" hasCustomPrompt="1"/>
            <p:custDataLst>
              <p:tags r:id="rId7"/>
            </p:custDataLst>
          </p:nvPr>
        </p:nvSpPr>
        <p:spPr>
          <a:xfrm>
            <a:off x="849131" y="10778857"/>
            <a:ext cx="4634448" cy="1246023"/>
          </a:xfrm>
        </p:spPr>
        <p:txBody>
          <a:bodyPr vert="horz" wrap="square" lIns="91440" tIns="45720" rIns="91440" bIns="0" anchor="b" anchorCtr="0">
            <a:normAutofit/>
          </a:bodyPr>
          <a:lstStyle>
            <a:lvl1pPr marL="0" marR="0" indent="0" algn="r" defTabSz="914400" rtl="0" eaLnBrk="1" fontAlgn="auto" latinLnBrk="0" hangingPunct="1">
              <a:lnSpc>
                <a:spcPct val="100000"/>
              </a:lnSpc>
              <a:spcBef>
                <a:spcPct val="0"/>
              </a:spcBef>
              <a:spcAft>
                <a:spcPts val="0"/>
              </a:spcAft>
              <a:buClrTx/>
              <a:buSzPts val="6600"/>
              <a:buFont typeface="Arial" panose="020B0604020202020204" pitchFamily="34" charset="0"/>
              <a:buNone/>
              <a:defRPr sz="9355" b="0" spc="700">
                <a:solidFill>
                  <a:schemeClr val="bg1"/>
                </a:solidFill>
                <a:latin typeface="Arial" panose="020B0604020202020204" pitchFamily="34" charset="0"/>
                <a:ea typeface="汉仪旗黑-85S" panose="00020600040101010101" pitchFamily="18" charset="-122"/>
              </a:defRPr>
            </a:lvl1pPr>
          </a:lstStyle>
          <a:p>
            <a:r>
              <a:rPr lang="zh-CN" altLang="en-US" dirty="0"/>
              <a:t>编辑标题</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tx2"/>
        </a:solidFill>
        <a:effectLst/>
      </p:bgPr>
    </p:bg>
    <p:spTree>
      <p:nvGrpSpPr>
        <p:cNvPr id="1" name=""/>
        <p:cNvGrpSpPr/>
        <p:nvPr/>
      </p:nvGrpSpPr>
      <p:grpSpPr>
        <a:xfrm>
          <a:off x="0" y="0"/>
          <a:ext cx="0" cy="0"/>
          <a:chOff x="0" y="0"/>
          <a:chExt cx="0" cy="0"/>
        </a:xfrm>
      </p:grpSpPr>
      <p:pic>
        <p:nvPicPr>
          <p:cNvPr id="7" name="图片 6"/>
          <p:cNvPicPr/>
          <p:nvPr userDrawn="1">
            <p:custDataLst>
              <p:tags r:id="rId1"/>
            </p:custDataLst>
          </p:nvPr>
        </p:nvPicPr>
        <p:blipFill>
          <a:blip r:embed="rId8" r:link="rId9" cstate="print">
            <a:extLst>
              <a:ext uri="{28A0092B-C50C-407E-A947-70E740481C1C}">
                <a14:useLocalDpi xmlns:a14="http://schemas.microsoft.com/office/drawing/2010/main" xmlns="" val="0"/>
              </a:ext>
            </a:extLst>
          </a:blip>
          <a:stretch>
            <a:fillRect/>
          </a:stretch>
        </p:blipFill>
        <p:spPr>
          <a:xfrm>
            <a:off x="0" y="8054955"/>
            <a:ext cx="765433" cy="839944"/>
          </a:xfrm>
          <a:prstGeom prst="rect">
            <a:avLst/>
          </a:prstGeom>
        </p:spPr>
      </p:pic>
      <p:pic>
        <p:nvPicPr>
          <p:cNvPr id="6" name="图片 5"/>
          <p:cNvPicPr/>
          <p:nvPr userDrawn="1">
            <p:custDataLst>
              <p:tags r:id="rId2"/>
            </p:custDataLst>
          </p:nvPr>
        </p:nvPicPr>
        <p:blipFill>
          <a:blip r:embed="rId10" r:link="rId11" cstate="print">
            <a:extLst>
              <a:ext uri="{28A0092B-C50C-407E-A947-70E740481C1C}">
                <a14:useLocalDpi xmlns:a14="http://schemas.microsoft.com/office/drawing/2010/main" xmlns="" val="0"/>
              </a:ext>
            </a:extLst>
          </a:blip>
          <a:stretch>
            <a:fillRect/>
          </a:stretch>
        </p:blipFill>
        <p:spPr>
          <a:xfrm>
            <a:off x="12194282" y="8054955"/>
            <a:ext cx="765433" cy="602889"/>
          </a:xfrm>
          <a:prstGeom prst="rect">
            <a:avLst/>
          </a:prstGeom>
        </p:spPr>
      </p:pic>
      <p:sp>
        <p:nvSpPr>
          <p:cNvPr id="2" name="标题 1"/>
          <p:cNvSpPr>
            <a:spLocks noGrp="1"/>
          </p:cNvSpPr>
          <p:nvPr>
            <p:ph type="title"/>
            <p:custDataLst>
              <p:tags r:id="rId3"/>
            </p:custDataLst>
          </p:nvPr>
        </p:nvSpPr>
        <p:spPr/>
        <p:txBody>
          <a:bodyPr wrap="square">
            <a:normAutofit/>
          </a:bodyPr>
          <a:lstStyle>
            <a:lvl1pPr>
              <a:defRPr baseline="0">
                <a:solidFill>
                  <a:schemeClr val="lt1"/>
                </a:solidFill>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pPr/>
              <a:t>2020/8/25</a:t>
            </a:fld>
            <a:endParaRPr lang="zh-CN" altLang="en-US"/>
          </a:p>
        </p:txBody>
      </p:sp>
      <p:sp>
        <p:nvSpPr>
          <p:cNvPr id="4" name="页脚占位符 3"/>
          <p:cNvSpPr>
            <a:spLocks noGrp="1"/>
          </p:cNvSpPr>
          <p:nvPr>
            <p:ph type="ftr" sz="quarter" idx="11"/>
            <p:custDataLst>
              <p:tags r:id="rId5"/>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pPr/>
              <a:t>‹#›</a:t>
            </a:fld>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310467" y="8377895"/>
            <a:ext cx="12338783" cy="6643961"/>
          </a:xfrm>
          <a:prstGeom prst="rect">
            <a:avLst/>
          </a:prstGeom>
          <a:solidFill>
            <a:schemeClr val="bg2"/>
          </a:solidFill>
          <a:ln w="12700" cap="flat" cmpd="sng" algn="ctr">
            <a:noFill/>
            <a:prstDash val="solid"/>
            <a:miter lim="800000"/>
          </a:ln>
          <a:effectLst/>
          <a:extLst>
            <a:ext uri="{91240B29-F687-4F45-9708-019B960494DF}">
              <a14:hiddenLine xmlns:a14="http://schemas.microsoft.com/office/drawing/2010/main" xmlns=""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915">
              <a:solidFill>
                <a:schemeClr val="lt1"/>
              </a:solidFill>
            </a:endParaRPr>
          </a:p>
        </p:txBody>
      </p:sp>
      <p:pic>
        <p:nvPicPr>
          <p:cNvPr id="9" name="图片 8"/>
          <p:cNvPicPr/>
          <p:nvPr userDrawn="1">
            <p:custDataLst>
              <p:tags r:id="rId2"/>
            </p:custDataLst>
          </p:nvPr>
        </p:nvPicPr>
        <p:blipFill>
          <a:blip r:embed="rId10" r:link="rId11" cstate="print">
            <a:extLst>
              <a:ext uri="{28A0092B-C50C-407E-A947-70E740481C1C}">
                <a14:useLocalDpi xmlns:a14="http://schemas.microsoft.com/office/drawing/2010/main" xmlns="" val="0"/>
              </a:ext>
            </a:extLst>
          </a:blip>
          <a:stretch>
            <a:fillRect/>
          </a:stretch>
        </p:blipFill>
        <p:spPr>
          <a:xfrm>
            <a:off x="0" y="8054955"/>
            <a:ext cx="765433" cy="839944"/>
          </a:xfrm>
          <a:prstGeom prst="rect">
            <a:avLst/>
          </a:prstGeom>
        </p:spPr>
      </p:pic>
      <p:pic>
        <p:nvPicPr>
          <p:cNvPr id="8" name="图片 7"/>
          <p:cNvPicPr/>
          <p:nvPr userDrawn="1">
            <p:custDataLst>
              <p:tags r:id="rId3"/>
            </p:custDataLst>
          </p:nvPr>
        </p:nvPicPr>
        <p:blipFill>
          <a:blip r:embed="rId12" r:link="rId13" cstate="print">
            <a:extLst>
              <a:ext uri="{28A0092B-C50C-407E-A947-70E740481C1C}">
                <a14:useLocalDpi xmlns:a14="http://schemas.microsoft.com/office/drawing/2010/main" xmlns="" val="0"/>
              </a:ext>
            </a:extLst>
          </a:blip>
          <a:stretch>
            <a:fillRect/>
          </a:stretch>
        </p:blipFill>
        <p:spPr>
          <a:xfrm>
            <a:off x="12194282" y="8054955"/>
            <a:ext cx="765433" cy="602889"/>
          </a:xfrm>
          <a:prstGeom prst="rect">
            <a:avLst/>
          </a:prstGeom>
        </p:spPr>
      </p:pic>
      <p:sp>
        <p:nvSpPr>
          <p:cNvPr id="2" name="标题 1"/>
          <p:cNvSpPr>
            <a:spLocks noGrp="1"/>
          </p:cNvSpPr>
          <p:nvPr>
            <p:ph type="title" hasCustomPrompt="1"/>
            <p:custDataLst>
              <p:tags r:id="rId4"/>
            </p:custDataLst>
          </p:nvPr>
        </p:nvSpPr>
        <p:spPr>
          <a:xfrm>
            <a:off x="1362301" y="9382816"/>
            <a:ext cx="10232562" cy="769164"/>
          </a:xfrm>
        </p:spPr>
        <p:txBody>
          <a:bodyPr wrap="square" anchor="ctr">
            <a:normAutofit/>
          </a:bodyPr>
          <a:lstStyle>
            <a:lvl1pPr>
              <a:defRPr sz="4535"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单击此处编辑标题</a:t>
            </a:r>
          </a:p>
        </p:txBody>
      </p:sp>
      <p:sp>
        <p:nvSpPr>
          <p:cNvPr id="7" name="内容占位符 6"/>
          <p:cNvSpPr>
            <a:spLocks noGrp="1"/>
          </p:cNvSpPr>
          <p:nvPr>
            <p:ph sz="quarter" idx="13"/>
            <p:custDataLst>
              <p:tags r:id="rId5"/>
            </p:custDataLst>
          </p:nvPr>
        </p:nvSpPr>
        <p:spPr>
          <a:xfrm>
            <a:off x="1361783" y="10354794"/>
            <a:ext cx="10232775" cy="3662140"/>
          </a:xfrm>
        </p:spPr>
        <p:txBody>
          <a:bodyPr wrap="square">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6"/>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pPr/>
              <a:t>2020/8/25</a:t>
            </a:fld>
            <a:endParaRPr lang="zh-CN" altLang="en-US"/>
          </a:p>
        </p:txBody>
      </p:sp>
      <p:sp>
        <p:nvSpPr>
          <p:cNvPr id="4" name="页脚占位符 3"/>
          <p:cNvSpPr>
            <a:spLocks noGrp="1"/>
          </p:cNvSpPr>
          <p:nvPr>
            <p:ph type="ftr" sz="quarter" idx="11"/>
            <p:custDataLst>
              <p:tags r:id="rId7"/>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pPr/>
              <a:t>‹#›</a:t>
            </a:fld>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tx2"/>
        </a:soli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8054955"/>
            <a:ext cx="5128402" cy="7289840"/>
          </a:xfrm>
          <a:prstGeom prst="rect">
            <a:avLst/>
          </a:prstGeom>
          <a:solidFill>
            <a:schemeClr val="bg2"/>
          </a:solidFill>
          <a:ln w="12700" cap="flat" cmpd="sng" algn="ctr">
            <a:noFill/>
            <a:prstDash val="solid"/>
            <a:miter lim="800000"/>
          </a:ln>
          <a:effectLst/>
          <a:extLst>
            <a:ext uri="{91240B29-F687-4F45-9708-019B960494DF}">
              <a14:hiddenLine xmlns:a14="http://schemas.microsoft.com/office/drawing/2010/main" xmlns=""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915">
              <a:solidFill>
                <a:schemeClr val="lt1"/>
              </a:solidFill>
            </a:endParaRPr>
          </a:p>
        </p:txBody>
      </p:sp>
      <p:pic>
        <p:nvPicPr>
          <p:cNvPr id="8" name="图片 7"/>
          <p:cNvPicPr/>
          <p:nvPr userDrawn="1">
            <p:custDataLst>
              <p:tags r:id="rId2"/>
            </p:custDataLst>
          </p:nvPr>
        </p:nvPicPr>
        <p:blipFill>
          <a:blip r:embed="rId10" r:link="rId11" cstate="print">
            <a:extLst>
              <a:ext uri="{28A0092B-C50C-407E-A947-70E740481C1C}">
                <a14:useLocalDpi xmlns:a14="http://schemas.microsoft.com/office/drawing/2010/main" xmlns="" val="0"/>
              </a:ext>
            </a:extLst>
          </a:blip>
          <a:stretch>
            <a:fillRect/>
          </a:stretch>
        </p:blipFill>
        <p:spPr>
          <a:xfrm>
            <a:off x="12194282" y="8054955"/>
            <a:ext cx="765433" cy="839944"/>
          </a:xfrm>
          <a:prstGeom prst="rect">
            <a:avLst/>
          </a:prstGeom>
        </p:spPr>
      </p:pic>
      <p:sp>
        <p:nvSpPr>
          <p:cNvPr id="2" name="标题 1"/>
          <p:cNvSpPr>
            <a:spLocks noGrp="1"/>
          </p:cNvSpPr>
          <p:nvPr>
            <p:ph type="title" hasCustomPrompt="1"/>
            <p:custDataLst>
              <p:tags r:id="rId3"/>
            </p:custDataLst>
          </p:nvPr>
        </p:nvSpPr>
        <p:spPr>
          <a:xfrm>
            <a:off x="619923" y="8873866"/>
            <a:ext cx="4209356" cy="937538"/>
          </a:xfrm>
        </p:spPr>
        <p:txBody>
          <a:bodyPr wrap="square" anchor="ctr" anchorCtr="0">
            <a:normAutofit/>
          </a:bodyPr>
          <a:lstStyle>
            <a:lvl1pPr>
              <a:defRPr sz="51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单击编辑标题</a:t>
            </a:r>
          </a:p>
        </p:txBody>
      </p:sp>
      <p:sp>
        <p:nvSpPr>
          <p:cNvPr id="3" name="日期占位符 2"/>
          <p:cNvSpPr>
            <a:spLocks noGrp="1"/>
          </p:cNvSpPr>
          <p:nvPr>
            <p:ph type="dt" sz="half" idx="10"/>
            <p:custDataLst>
              <p:tags r:id="rId4"/>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pPr/>
              <a:t>2020/8/25</a:t>
            </a:fld>
            <a:endParaRPr lang="zh-CN" altLang="en-US"/>
          </a:p>
        </p:txBody>
      </p:sp>
      <p:sp>
        <p:nvSpPr>
          <p:cNvPr id="4" name="页脚占位符 3"/>
          <p:cNvSpPr>
            <a:spLocks noGrp="1"/>
          </p:cNvSpPr>
          <p:nvPr>
            <p:ph type="ftr" sz="quarter" idx="11"/>
            <p:custDataLst>
              <p:tags r:id="rId5"/>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pPr/>
              <a:t>‹#›</a:t>
            </a:fld>
            <a:endParaRPr lang="zh-CN" altLang="en-US" dirty="0"/>
          </a:p>
        </p:txBody>
      </p:sp>
      <p:sp>
        <p:nvSpPr>
          <p:cNvPr id="7" name="文本占位符 6"/>
          <p:cNvSpPr>
            <a:spLocks noGrp="1"/>
          </p:cNvSpPr>
          <p:nvPr>
            <p:ph type="body" sz="quarter" idx="13"/>
            <p:custDataLst>
              <p:tags r:id="rId7"/>
            </p:custDataLst>
          </p:nvPr>
        </p:nvSpPr>
        <p:spPr>
          <a:xfrm>
            <a:off x="623750" y="9930032"/>
            <a:ext cx="4205530" cy="4350944"/>
          </a:xfrm>
        </p:spPr>
        <p:txBody>
          <a:bodyPr wrap="square">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5422416" y="8873375"/>
            <a:ext cx="6888038" cy="5408318"/>
          </a:xfrm>
        </p:spPr>
        <p:txBody>
          <a:bodyPr wrap="square">
            <a:normAutofit/>
          </a:bodyPr>
          <a:lstStyle>
            <a:lvl1pPr>
              <a:defRPr baseline="0">
                <a:solidFill>
                  <a:schemeClr val="lt1"/>
                </a:solidFill>
                <a:latin typeface="Arial" panose="020B0604020202020204" pitchFamily="34" charset="0"/>
                <a:ea typeface="微软雅黑" panose="020B0503020204020204" pitchFamily="34" charset="-122"/>
              </a:defRPr>
            </a:lvl1pPr>
            <a:lvl2pPr>
              <a:defRPr baseline="0">
                <a:solidFill>
                  <a:schemeClr val="lt1"/>
                </a:solidFill>
                <a:latin typeface="Arial" panose="020B0604020202020204" pitchFamily="34" charset="0"/>
                <a:ea typeface="微软雅黑" panose="020B0503020204020204" pitchFamily="34" charset="-122"/>
              </a:defRPr>
            </a:lvl2pPr>
            <a:lvl3pPr>
              <a:defRPr baseline="0">
                <a:solidFill>
                  <a:schemeClr val="lt1"/>
                </a:solidFill>
                <a:latin typeface="Arial" panose="020B0604020202020204" pitchFamily="34" charset="0"/>
                <a:ea typeface="微软雅黑" panose="020B0503020204020204" pitchFamily="34" charset="-122"/>
              </a:defRPr>
            </a:lvl3pPr>
            <a:lvl4pPr>
              <a:defRPr baseline="0">
                <a:solidFill>
                  <a:schemeClr val="lt1"/>
                </a:solidFill>
                <a:latin typeface="Arial" panose="020B0604020202020204" pitchFamily="34" charset="0"/>
                <a:ea typeface="微软雅黑" panose="020B0503020204020204" pitchFamily="34" charset="-122"/>
              </a:defRPr>
            </a:lvl4pPr>
            <a:lvl5pPr>
              <a:defRPr baseline="0">
                <a:solidFill>
                  <a:schemeClr val="lt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tx2"/>
        </a:solidFill>
        <a:effectLst/>
      </p:bgPr>
    </p:bg>
    <p:spTree>
      <p:nvGrpSpPr>
        <p:cNvPr id="1" name=""/>
        <p:cNvGrpSpPr/>
        <p:nvPr/>
      </p:nvGrpSpPr>
      <p:grpSpPr>
        <a:xfrm>
          <a:off x="0" y="0"/>
          <a:ext cx="0" cy="0"/>
          <a:chOff x="0" y="0"/>
          <a:chExt cx="0" cy="0"/>
        </a:xfrm>
      </p:grpSpPr>
      <p:sp>
        <p:nvSpPr>
          <p:cNvPr id="11" name="矩形 10"/>
          <p:cNvSpPr/>
          <p:nvPr userDrawn="1">
            <p:custDataLst>
              <p:tags r:id="rId1"/>
            </p:custDataLst>
          </p:nvPr>
        </p:nvSpPr>
        <p:spPr>
          <a:xfrm>
            <a:off x="0" y="8054955"/>
            <a:ext cx="12959715" cy="2832103"/>
          </a:xfrm>
          <a:prstGeom prst="rect">
            <a:avLst/>
          </a:prstGeom>
          <a:solidFill>
            <a:schemeClr val="bg2"/>
          </a:solidFill>
          <a:ln w="12700" cap="flat" cmpd="sng" algn="ctr">
            <a:noFill/>
            <a:prstDash val="solid"/>
            <a:miter lim="800000"/>
          </a:ln>
          <a:effectLst/>
          <a:extLst>
            <a:ext uri="{91240B29-F687-4F45-9708-019B960494DF}">
              <a14:hiddenLine xmlns:a14="http://schemas.microsoft.com/office/drawing/2010/main" xmlns=""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915">
              <a:solidFill>
                <a:schemeClr val="tx1">
                  <a:lumMod val="85000"/>
                  <a:lumOff val="15000"/>
                </a:schemeClr>
              </a:solidFill>
            </a:endParaRPr>
          </a:p>
        </p:txBody>
      </p:sp>
      <p:pic>
        <p:nvPicPr>
          <p:cNvPr id="10" name="图片 9"/>
          <p:cNvPicPr/>
          <p:nvPr userDrawn="1">
            <p:custDataLst>
              <p:tags r:id="rId2"/>
            </p:custDataLst>
          </p:nvPr>
        </p:nvPicPr>
        <p:blipFill>
          <a:blip r:embed="rId11" r:link="rId12" cstate="print">
            <a:extLst>
              <a:ext uri="{28A0092B-C50C-407E-A947-70E740481C1C}">
                <a14:useLocalDpi xmlns:a14="http://schemas.microsoft.com/office/drawing/2010/main" xmlns="" val="0"/>
              </a:ext>
            </a:extLst>
          </a:blip>
          <a:stretch>
            <a:fillRect/>
          </a:stretch>
        </p:blipFill>
        <p:spPr>
          <a:xfrm>
            <a:off x="0" y="8054955"/>
            <a:ext cx="765433" cy="839944"/>
          </a:xfrm>
          <a:prstGeom prst="rect">
            <a:avLst/>
          </a:prstGeom>
        </p:spPr>
      </p:pic>
      <p:pic>
        <p:nvPicPr>
          <p:cNvPr id="8" name="图片 7"/>
          <p:cNvPicPr/>
          <p:nvPr userDrawn="1">
            <p:custDataLst>
              <p:tags r:id="rId3"/>
            </p:custDataLst>
          </p:nvPr>
        </p:nvPicPr>
        <p:blipFill>
          <a:blip r:embed="rId13" r:link="rId14" cstate="print">
            <a:extLst>
              <a:ext uri="{28A0092B-C50C-407E-A947-70E740481C1C}">
                <a14:useLocalDpi xmlns:a14="http://schemas.microsoft.com/office/drawing/2010/main" xmlns="" val="0"/>
              </a:ext>
            </a:extLst>
          </a:blip>
          <a:stretch>
            <a:fillRect/>
          </a:stretch>
        </p:blipFill>
        <p:spPr>
          <a:xfrm>
            <a:off x="12194282" y="8054955"/>
            <a:ext cx="765433" cy="602889"/>
          </a:xfrm>
          <a:prstGeom prst="rect">
            <a:avLst/>
          </a:prstGeom>
        </p:spPr>
      </p:pic>
      <p:sp>
        <p:nvSpPr>
          <p:cNvPr id="2" name="标题 1"/>
          <p:cNvSpPr>
            <a:spLocks noGrp="1"/>
          </p:cNvSpPr>
          <p:nvPr>
            <p:ph type="title"/>
            <p:custDataLst>
              <p:tags r:id="rId4"/>
            </p:custDataLst>
          </p:nvPr>
        </p:nvSpPr>
        <p:spPr>
          <a:xfrm>
            <a:off x="650537" y="8885346"/>
            <a:ext cx="11667570" cy="665844"/>
          </a:xfrm>
        </p:spPr>
        <p:txBody>
          <a:bodyPr wrap="square" anchor="ctr">
            <a:normAutofit/>
          </a:bodyPr>
          <a:lstStyle>
            <a:lvl1pPr algn="ctr">
              <a:defRPr sz="51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a:t>单击此处编辑母版标题样式</a:t>
            </a:r>
          </a:p>
        </p:txBody>
      </p:sp>
      <p:sp>
        <p:nvSpPr>
          <p:cNvPr id="3" name="日期占位符 2"/>
          <p:cNvSpPr>
            <a:spLocks noGrp="1"/>
          </p:cNvSpPr>
          <p:nvPr>
            <p:ph type="dt" sz="half" idx="10"/>
            <p:custDataLst>
              <p:tags r:id="rId5"/>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pPr/>
              <a:t>2020/8/25</a:t>
            </a:fld>
            <a:endParaRPr lang="zh-CN" altLang="en-US"/>
          </a:p>
        </p:txBody>
      </p:sp>
      <p:sp>
        <p:nvSpPr>
          <p:cNvPr id="4" name="页脚占位符 3"/>
          <p:cNvSpPr>
            <a:spLocks noGrp="1"/>
          </p:cNvSpPr>
          <p:nvPr>
            <p:ph type="ftr" sz="quarter" idx="11"/>
            <p:custDataLst>
              <p:tags r:id="rId6"/>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pPr/>
              <a:t>‹#›</a:t>
            </a:fld>
            <a:endParaRPr lang="zh-CN" altLang="en-US" dirty="0"/>
          </a:p>
        </p:txBody>
      </p:sp>
      <p:sp>
        <p:nvSpPr>
          <p:cNvPr id="7" name="文本占位符 6"/>
          <p:cNvSpPr>
            <a:spLocks noGrp="1"/>
          </p:cNvSpPr>
          <p:nvPr>
            <p:ph type="body" sz="quarter" idx="13"/>
            <p:custDataLst>
              <p:tags r:id="rId8"/>
            </p:custDataLst>
          </p:nvPr>
        </p:nvSpPr>
        <p:spPr>
          <a:xfrm>
            <a:off x="650537" y="9819058"/>
            <a:ext cx="11667118" cy="880138"/>
          </a:xfrm>
        </p:spPr>
        <p:txBody>
          <a:bodyPr wrap="square">
            <a:normAutofit/>
          </a:bodyPr>
          <a:lstStyle>
            <a:lvl1pPr algn="ct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
        <p:nvSpPr>
          <p:cNvPr id="9" name="内容占位符 8"/>
          <p:cNvSpPr>
            <a:spLocks noGrp="1"/>
          </p:cNvSpPr>
          <p:nvPr>
            <p:ph sz="quarter" idx="14"/>
            <p:custDataLst>
              <p:tags r:id="rId9"/>
            </p:custDataLst>
          </p:nvPr>
        </p:nvSpPr>
        <p:spPr>
          <a:xfrm>
            <a:off x="651361" y="11039771"/>
            <a:ext cx="11656090" cy="3646833"/>
          </a:xfrm>
        </p:spPr>
        <p:txBody>
          <a:bodyPr wrap="square">
            <a:normAutofit/>
          </a:bodyPr>
          <a:lstStyle>
            <a:lvl1pPr>
              <a:defRPr baseline="0">
                <a:solidFill>
                  <a:schemeClr val="lt1"/>
                </a:solidFill>
                <a:latin typeface="Arial" panose="020B0604020202020204" pitchFamily="34" charset="0"/>
                <a:ea typeface="微软雅黑" panose="020B0503020204020204" pitchFamily="34" charset="-122"/>
              </a:defRPr>
            </a:lvl1pPr>
            <a:lvl2pPr>
              <a:defRPr baseline="0">
                <a:solidFill>
                  <a:schemeClr val="lt1"/>
                </a:solidFill>
                <a:latin typeface="Arial" panose="020B0604020202020204" pitchFamily="34" charset="0"/>
                <a:ea typeface="微软雅黑" panose="020B0503020204020204" pitchFamily="34" charset="-122"/>
              </a:defRPr>
            </a:lvl2pPr>
            <a:lvl3pPr>
              <a:defRPr baseline="0">
                <a:solidFill>
                  <a:schemeClr val="lt1"/>
                </a:solidFill>
                <a:latin typeface="Arial" panose="020B0604020202020204" pitchFamily="34" charset="0"/>
                <a:ea typeface="微软雅黑" panose="020B0503020204020204" pitchFamily="34" charset="-122"/>
              </a:defRPr>
            </a:lvl3pPr>
            <a:lvl4pPr>
              <a:defRPr baseline="0">
                <a:solidFill>
                  <a:schemeClr val="lt1"/>
                </a:solidFill>
                <a:latin typeface="Arial" panose="020B0604020202020204" pitchFamily="34" charset="0"/>
                <a:ea typeface="微软雅黑" panose="020B0503020204020204" pitchFamily="34" charset="-122"/>
              </a:defRPr>
            </a:lvl4pPr>
            <a:lvl5pPr>
              <a:defRPr baseline="0">
                <a:solidFill>
                  <a:schemeClr val="lt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tx2"/>
        </a:solidFill>
        <a:effectLst/>
      </p:bgPr>
    </p:bg>
    <p:spTree>
      <p:nvGrpSpPr>
        <p:cNvPr id="1" name=""/>
        <p:cNvGrpSpPr/>
        <p:nvPr/>
      </p:nvGrpSpPr>
      <p:grpSpPr>
        <a:xfrm>
          <a:off x="0" y="0"/>
          <a:ext cx="0" cy="0"/>
          <a:chOff x="0" y="0"/>
          <a:chExt cx="0" cy="0"/>
        </a:xfrm>
      </p:grpSpPr>
      <p:sp>
        <p:nvSpPr>
          <p:cNvPr id="11" name="矩形 10"/>
          <p:cNvSpPr/>
          <p:nvPr userDrawn="1">
            <p:custDataLst>
              <p:tags r:id="rId1"/>
            </p:custDataLst>
          </p:nvPr>
        </p:nvSpPr>
        <p:spPr>
          <a:xfrm>
            <a:off x="0" y="13400594"/>
            <a:ext cx="12959715" cy="1944201"/>
          </a:xfrm>
          <a:prstGeom prst="rect">
            <a:avLst/>
          </a:prstGeom>
          <a:solidFill>
            <a:schemeClr val="bg2"/>
          </a:solidFill>
          <a:ln w="12700" cap="flat" cmpd="sng" algn="ctr">
            <a:noFill/>
            <a:prstDash val="solid"/>
            <a:miter lim="800000"/>
          </a:ln>
          <a:effectLst/>
          <a:extLst>
            <a:ext uri="{91240B29-F687-4F45-9708-019B960494DF}">
              <a14:hiddenLine xmlns:a14="http://schemas.microsoft.com/office/drawing/2010/main" xmlns=""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915">
              <a:solidFill>
                <a:schemeClr val="tx1">
                  <a:lumMod val="85000"/>
                  <a:lumOff val="15000"/>
                </a:schemeClr>
              </a:solidFill>
            </a:endParaRPr>
          </a:p>
        </p:txBody>
      </p:sp>
      <p:pic>
        <p:nvPicPr>
          <p:cNvPr id="10" name="图片 9"/>
          <p:cNvPicPr/>
          <p:nvPr userDrawn="1">
            <p:custDataLst>
              <p:tags r:id="rId2"/>
            </p:custDataLst>
          </p:nvPr>
        </p:nvPicPr>
        <p:blipFill>
          <a:blip r:embed="rId11" r:link="rId12" cstate="print">
            <a:extLst>
              <a:ext uri="{28A0092B-C50C-407E-A947-70E740481C1C}">
                <a14:useLocalDpi xmlns:a14="http://schemas.microsoft.com/office/drawing/2010/main" xmlns="" val="0"/>
              </a:ext>
            </a:extLst>
          </a:blip>
          <a:stretch>
            <a:fillRect/>
          </a:stretch>
        </p:blipFill>
        <p:spPr>
          <a:xfrm>
            <a:off x="0" y="8054955"/>
            <a:ext cx="765433" cy="839944"/>
          </a:xfrm>
          <a:prstGeom prst="rect">
            <a:avLst/>
          </a:prstGeom>
        </p:spPr>
      </p:pic>
      <p:pic>
        <p:nvPicPr>
          <p:cNvPr id="8" name="图片 7"/>
          <p:cNvPicPr/>
          <p:nvPr userDrawn="1">
            <p:custDataLst>
              <p:tags r:id="rId3"/>
            </p:custDataLst>
          </p:nvPr>
        </p:nvPicPr>
        <p:blipFill>
          <a:blip r:embed="rId13" r:link="rId14" cstate="print">
            <a:extLst>
              <a:ext uri="{28A0092B-C50C-407E-A947-70E740481C1C}">
                <a14:useLocalDpi xmlns:a14="http://schemas.microsoft.com/office/drawing/2010/main" xmlns="" val="0"/>
              </a:ext>
            </a:extLst>
          </a:blip>
          <a:stretch>
            <a:fillRect/>
          </a:stretch>
        </p:blipFill>
        <p:spPr>
          <a:xfrm>
            <a:off x="12194282" y="8054955"/>
            <a:ext cx="765433" cy="602889"/>
          </a:xfrm>
          <a:prstGeom prst="rect">
            <a:avLst/>
          </a:prstGeom>
        </p:spPr>
      </p:pic>
      <p:sp>
        <p:nvSpPr>
          <p:cNvPr id="2" name="标题 1"/>
          <p:cNvSpPr>
            <a:spLocks noGrp="1"/>
          </p:cNvSpPr>
          <p:nvPr>
            <p:ph type="title"/>
            <p:custDataLst>
              <p:tags r:id="rId4"/>
            </p:custDataLst>
          </p:nvPr>
        </p:nvSpPr>
        <p:spPr>
          <a:xfrm>
            <a:off x="642884" y="8766719"/>
            <a:ext cx="11667570" cy="600790"/>
          </a:xfrm>
        </p:spPr>
        <p:txBody>
          <a:bodyPr wrap="square" anchor="ctr" anchorCtr="0">
            <a:normAutofit/>
          </a:bodyPr>
          <a:lstStyle>
            <a:lvl1pPr algn="ctr">
              <a:defRPr sz="4535" baseline="0">
                <a:solidFill>
                  <a:schemeClr val="lt1"/>
                </a:solidFill>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custDataLst>
              <p:tags r:id="rId5"/>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pPr/>
              <a:t>2020/8/25</a:t>
            </a:fld>
            <a:endParaRPr lang="zh-CN" altLang="en-US"/>
          </a:p>
        </p:txBody>
      </p:sp>
      <p:sp>
        <p:nvSpPr>
          <p:cNvPr id="4" name="页脚占位符 3"/>
          <p:cNvSpPr>
            <a:spLocks noGrp="1"/>
          </p:cNvSpPr>
          <p:nvPr>
            <p:ph type="ftr" sz="quarter" idx="11"/>
            <p:custDataLst>
              <p:tags r:id="rId6"/>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pPr/>
              <a:t>‹#›</a:t>
            </a:fld>
            <a:endParaRPr lang="zh-CN" altLang="en-US" dirty="0"/>
          </a:p>
        </p:txBody>
      </p:sp>
      <p:sp>
        <p:nvSpPr>
          <p:cNvPr id="7" name="内容占位符 6"/>
          <p:cNvSpPr>
            <a:spLocks noGrp="1"/>
          </p:cNvSpPr>
          <p:nvPr>
            <p:ph sz="quarter" idx="13"/>
            <p:custDataLst>
              <p:tags r:id="rId8"/>
            </p:custDataLst>
          </p:nvPr>
        </p:nvSpPr>
        <p:spPr>
          <a:xfrm>
            <a:off x="642923" y="9842018"/>
            <a:ext cx="11682877" cy="3413405"/>
          </a:xfrm>
        </p:spPr>
        <p:txBody>
          <a:bodyPr wrap="square">
            <a:normAutofit/>
          </a:bodyPr>
          <a:lstStyle>
            <a:lvl1pPr>
              <a:defRPr baseline="0">
                <a:solidFill>
                  <a:schemeClr val="lt1"/>
                </a:solidFill>
                <a:latin typeface="Arial" panose="020B0604020202020204" pitchFamily="34" charset="0"/>
                <a:ea typeface="微软雅黑" panose="020B0503020204020204" pitchFamily="34" charset="-122"/>
              </a:defRPr>
            </a:lvl1pPr>
            <a:lvl2pPr>
              <a:defRPr baseline="0">
                <a:solidFill>
                  <a:schemeClr val="lt1"/>
                </a:solidFill>
                <a:latin typeface="Arial" panose="020B0604020202020204" pitchFamily="34" charset="0"/>
                <a:ea typeface="微软雅黑" panose="020B0503020204020204" pitchFamily="34" charset="-122"/>
              </a:defRPr>
            </a:lvl2pPr>
            <a:lvl3pPr>
              <a:defRPr baseline="0">
                <a:solidFill>
                  <a:schemeClr val="lt1"/>
                </a:solidFill>
                <a:latin typeface="Arial" panose="020B0604020202020204" pitchFamily="34" charset="0"/>
                <a:ea typeface="微软雅黑" panose="020B0503020204020204" pitchFamily="34" charset="-122"/>
              </a:defRPr>
            </a:lvl3pPr>
            <a:lvl4pPr>
              <a:defRPr baseline="0">
                <a:solidFill>
                  <a:schemeClr val="lt1"/>
                </a:solidFill>
                <a:latin typeface="Arial" panose="020B0604020202020204" pitchFamily="34" charset="0"/>
                <a:ea typeface="微软雅黑" panose="020B0503020204020204" pitchFamily="34" charset="-122"/>
              </a:defRPr>
            </a:lvl4pPr>
            <a:lvl5pPr>
              <a:defRPr baseline="0">
                <a:solidFill>
                  <a:schemeClr val="lt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9"/>
            </p:custDataLst>
          </p:nvPr>
        </p:nvSpPr>
        <p:spPr>
          <a:xfrm>
            <a:off x="631403" y="13561558"/>
            <a:ext cx="11694357" cy="1075299"/>
          </a:xfrm>
        </p:spPr>
        <p:txBody>
          <a:bodyPr wrap="square">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slow" p14:dur="900" advClick="0" advTm="5000">
        <p14:warp dir="in"/>
      </p:transition>
    </mc:Choice>
    <mc:Fallback>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tx2"/>
        </a:solidFill>
        <a:effectLst/>
      </p:bgPr>
    </p:bg>
    <p:spTree>
      <p:nvGrpSpPr>
        <p:cNvPr id="1" name=""/>
        <p:cNvGrpSpPr/>
        <p:nvPr/>
      </p:nvGrpSpPr>
      <p:grpSpPr>
        <a:xfrm>
          <a:off x="0" y="0"/>
          <a:ext cx="0" cy="0"/>
          <a:chOff x="0" y="0"/>
          <a:chExt cx="0" cy="0"/>
        </a:xfrm>
      </p:grpSpPr>
      <p:sp>
        <p:nvSpPr>
          <p:cNvPr id="14" name="矩形 13"/>
          <p:cNvSpPr/>
          <p:nvPr userDrawn="1">
            <p:custDataLst>
              <p:tags r:id="rId1"/>
            </p:custDataLst>
          </p:nvPr>
        </p:nvSpPr>
        <p:spPr>
          <a:xfrm>
            <a:off x="0" y="8054955"/>
            <a:ext cx="12959715" cy="971979"/>
          </a:xfrm>
          <a:prstGeom prst="rect">
            <a:avLst/>
          </a:prstGeom>
          <a:solidFill>
            <a:schemeClr val="bg2"/>
          </a:solidFill>
          <a:ln w="12700" cap="flat" cmpd="sng" algn="ctr">
            <a:noFill/>
            <a:prstDash val="solid"/>
            <a:miter lim="800000"/>
          </a:ln>
          <a:effectLst/>
          <a:extLst>
            <a:ext uri="{91240B29-F687-4F45-9708-019B960494DF}">
              <a14:hiddenLine xmlns:a14="http://schemas.microsoft.com/office/drawing/2010/main" xmlns=""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915">
              <a:solidFill>
                <a:schemeClr val="lt1"/>
              </a:solidFill>
            </a:endParaRPr>
          </a:p>
        </p:txBody>
      </p:sp>
      <p:pic>
        <p:nvPicPr>
          <p:cNvPr id="12" name="图片 11"/>
          <p:cNvPicPr/>
          <p:nvPr userDrawn="1">
            <p:custDataLst>
              <p:tags r:id="rId2"/>
            </p:custDataLst>
          </p:nvPr>
        </p:nvPicPr>
        <p:blipFill>
          <a:blip r:embed="rId13" r:link="rId14" cstate="print">
            <a:extLst>
              <a:ext uri="{28A0092B-C50C-407E-A947-70E740481C1C}">
                <a14:useLocalDpi xmlns:a14="http://schemas.microsoft.com/office/drawing/2010/main" xmlns="" val="0"/>
              </a:ext>
            </a:extLst>
          </a:blip>
          <a:stretch>
            <a:fillRect/>
          </a:stretch>
        </p:blipFill>
        <p:spPr>
          <a:xfrm>
            <a:off x="12194282" y="14504851"/>
            <a:ext cx="765433" cy="839944"/>
          </a:xfrm>
          <a:prstGeom prst="rect">
            <a:avLst/>
          </a:prstGeom>
        </p:spPr>
      </p:pic>
      <p:pic>
        <p:nvPicPr>
          <p:cNvPr id="10" name="图片 9"/>
          <p:cNvPicPr/>
          <p:nvPr userDrawn="1">
            <p:custDataLst>
              <p:tags r:id="rId3"/>
            </p:custDataLst>
          </p:nvPr>
        </p:nvPicPr>
        <p:blipFill>
          <a:blip r:embed="rId15" r:link="rId16" cstate="print">
            <a:extLst>
              <a:ext uri="{28A0092B-C50C-407E-A947-70E740481C1C}">
                <a14:useLocalDpi xmlns:a14="http://schemas.microsoft.com/office/drawing/2010/main" xmlns="" val="0"/>
              </a:ext>
            </a:extLst>
          </a:blip>
          <a:stretch>
            <a:fillRect/>
          </a:stretch>
        </p:blipFill>
        <p:spPr>
          <a:xfrm>
            <a:off x="0" y="14741906"/>
            <a:ext cx="765433" cy="602889"/>
          </a:xfrm>
          <a:prstGeom prst="rect">
            <a:avLst/>
          </a:prstGeom>
        </p:spPr>
      </p:pic>
      <p:sp>
        <p:nvSpPr>
          <p:cNvPr id="2" name="标题 1"/>
          <p:cNvSpPr>
            <a:spLocks noGrp="1"/>
          </p:cNvSpPr>
          <p:nvPr>
            <p:ph type="title"/>
            <p:custDataLst>
              <p:tags r:id="rId4"/>
            </p:custDataLst>
          </p:nvPr>
        </p:nvSpPr>
        <p:spPr>
          <a:xfrm>
            <a:off x="616097" y="8307517"/>
            <a:ext cx="11732624" cy="469794"/>
          </a:xfrm>
        </p:spPr>
        <p:txBody>
          <a:bodyPr wrap="square">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custDataLst>
              <p:tags r:id="rId5"/>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pPr/>
              <a:t>2020/8/25</a:t>
            </a:fld>
            <a:endParaRPr lang="zh-CN" altLang="en-US"/>
          </a:p>
        </p:txBody>
      </p:sp>
      <p:sp>
        <p:nvSpPr>
          <p:cNvPr id="4" name="页脚占位符 3"/>
          <p:cNvSpPr>
            <a:spLocks noGrp="1"/>
          </p:cNvSpPr>
          <p:nvPr>
            <p:ph type="ftr" sz="quarter" idx="11"/>
            <p:custDataLst>
              <p:tags r:id="rId6"/>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pPr/>
              <a:t>‹#›</a:t>
            </a:fld>
            <a:endParaRPr lang="zh-CN" altLang="en-US" dirty="0"/>
          </a:p>
        </p:txBody>
      </p:sp>
      <p:sp>
        <p:nvSpPr>
          <p:cNvPr id="7" name="内容占位符 6"/>
          <p:cNvSpPr>
            <a:spLocks noGrp="1"/>
          </p:cNvSpPr>
          <p:nvPr>
            <p:ph sz="quarter" idx="13"/>
            <p:custDataLst>
              <p:tags r:id="rId8"/>
            </p:custDataLst>
          </p:nvPr>
        </p:nvSpPr>
        <p:spPr>
          <a:xfrm>
            <a:off x="616097" y="9822885"/>
            <a:ext cx="5678804" cy="3076657"/>
          </a:xfrm>
        </p:spPr>
        <p:txBody>
          <a:bodyPr wrap="square">
            <a:normAutofit/>
          </a:bodyPr>
          <a:lstStyle>
            <a:lvl1pPr>
              <a:defRPr baseline="0">
                <a:solidFill>
                  <a:schemeClr val="lt1"/>
                </a:solidFill>
                <a:latin typeface="Arial" panose="020B0604020202020204" pitchFamily="34" charset="0"/>
                <a:ea typeface="微软雅黑" panose="020B0503020204020204" pitchFamily="34" charset="-122"/>
              </a:defRPr>
            </a:lvl1pPr>
            <a:lvl2pPr>
              <a:defRPr baseline="0">
                <a:solidFill>
                  <a:schemeClr val="lt1"/>
                </a:solidFill>
                <a:latin typeface="Arial" panose="020B0604020202020204" pitchFamily="34" charset="0"/>
                <a:ea typeface="微软雅黑" panose="020B0503020204020204" pitchFamily="34" charset="-122"/>
              </a:defRPr>
            </a:lvl2pPr>
            <a:lvl3pPr>
              <a:defRPr baseline="0">
                <a:solidFill>
                  <a:schemeClr val="lt1"/>
                </a:solidFill>
                <a:latin typeface="Arial" panose="020B0604020202020204" pitchFamily="34" charset="0"/>
                <a:ea typeface="微软雅黑" panose="020B0503020204020204" pitchFamily="34" charset="-122"/>
              </a:defRPr>
            </a:lvl3pPr>
            <a:lvl4pPr>
              <a:defRPr baseline="0">
                <a:solidFill>
                  <a:schemeClr val="lt1"/>
                </a:solidFill>
                <a:latin typeface="Arial" panose="020B0604020202020204" pitchFamily="34" charset="0"/>
                <a:ea typeface="微软雅黑" panose="020B0503020204020204" pitchFamily="34" charset="-122"/>
              </a:defRPr>
            </a:lvl4pPr>
            <a:lvl5pPr>
              <a:defRPr baseline="0">
                <a:solidFill>
                  <a:schemeClr val="lt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9"/>
            </p:custDataLst>
          </p:nvPr>
        </p:nvSpPr>
        <p:spPr>
          <a:xfrm>
            <a:off x="6635476" y="9822885"/>
            <a:ext cx="5705591" cy="3076657"/>
          </a:xfrm>
        </p:spPr>
        <p:txBody>
          <a:bodyPr wrap="square">
            <a:normAutofit/>
          </a:bodyPr>
          <a:lstStyle>
            <a:lvl1pPr>
              <a:defRPr baseline="0">
                <a:solidFill>
                  <a:schemeClr val="lt1"/>
                </a:solidFill>
                <a:latin typeface="Arial" panose="020B0604020202020204" pitchFamily="34" charset="0"/>
                <a:ea typeface="微软雅黑" panose="020B0503020204020204" pitchFamily="34" charset="-122"/>
              </a:defRPr>
            </a:lvl1pPr>
            <a:lvl2pPr>
              <a:defRPr baseline="0">
                <a:solidFill>
                  <a:schemeClr val="lt1"/>
                </a:solidFill>
                <a:latin typeface="Arial" panose="020B0604020202020204" pitchFamily="34" charset="0"/>
                <a:ea typeface="微软雅黑" panose="020B0503020204020204" pitchFamily="34" charset="-122"/>
              </a:defRPr>
            </a:lvl2pPr>
            <a:lvl3pPr>
              <a:defRPr baseline="0">
                <a:solidFill>
                  <a:schemeClr val="lt1"/>
                </a:solidFill>
                <a:latin typeface="Arial" panose="020B0604020202020204" pitchFamily="34" charset="0"/>
                <a:ea typeface="微软雅黑" panose="020B0503020204020204" pitchFamily="34" charset="-122"/>
              </a:defRPr>
            </a:lvl3pPr>
            <a:lvl4pPr>
              <a:defRPr baseline="0">
                <a:solidFill>
                  <a:schemeClr val="lt1"/>
                </a:solidFill>
                <a:latin typeface="Arial" panose="020B0604020202020204" pitchFamily="34" charset="0"/>
                <a:ea typeface="微软雅黑" panose="020B0503020204020204" pitchFamily="34" charset="-122"/>
              </a:defRPr>
            </a:lvl4pPr>
            <a:lvl5pPr>
              <a:defRPr baseline="0">
                <a:solidFill>
                  <a:schemeClr val="lt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10"/>
            </p:custDataLst>
          </p:nvPr>
        </p:nvSpPr>
        <p:spPr>
          <a:xfrm>
            <a:off x="608443" y="13175063"/>
            <a:ext cx="5678804" cy="830391"/>
          </a:xfrm>
        </p:spPr>
        <p:txBody>
          <a:bodyPr wrap="square">
            <a:normAutofit/>
          </a:bodyPr>
          <a:lstStyle>
            <a:lvl1pPr>
              <a:defRPr baseline="0">
                <a:solidFill>
                  <a:schemeClr val="lt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11"/>
            </p:custDataLst>
          </p:nvPr>
        </p:nvSpPr>
        <p:spPr>
          <a:xfrm>
            <a:off x="6646956" y="13171236"/>
            <a:ext cx="5705591" cy="830391"/>
          </a:xfrm>
        </p:spPr>
        <p:txBody>
          <a:bodyPr wrap="square">
            <a:normAutofit/>
          </a:bodyPr>
          <a:lstStyle>
            <a:lvl1pPr>
              <a:defRPr baseline="0">
                <a:solidFill>
                  <a:schemeClr val="lt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9068699"/>
            <a:ext cx="12959715" cy="5262352"/>
          </a:xfrm>
          <a:prstGeom prst="rect">
            <a:avLst/>
          </a:prstGeom>
          <a:solidFill>
            <a:schemeClr val="bg2"/>
          </a:solidFill>
          <a:ln w="12700" cap="flat" cmpd="sng" algn="ctr">
            <a:noFill/>
            <a:prstDash val="solid"/>
            <a:miter lim="800000"/>
          </a:ln>
          <a:effectLst/>
          <a:extLst>
            <a:ext uri="{91240B29-F687-4F45-9708-019B960494DF}">
              <a14:hiddenLine xmlns:a14="http://schemas.microsoft.com/office/drawing/2010/main" xmlns=""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915">
              <a:solidFill>
                <a:schemeClr val="tx1">
                  <a:lumMod val="85000"/>
                  <a:lumOff val="15000"/>
                </a:schemeClr>
              </a:solidFill>
            </a:endParaRPr>
          </a:p>
        </p:txBody>
      </p:sp>
      <p:pic>
        <p:nvPicPr>
          <p:cNvPr id="9" name="图片 8"/>
          <p:cNvPicPr/>
          <p:nvPr userDrawn="1">
            <p:custDataLst>
              <p:tags r:id="rId2"/>
            </p:custDataLst>
          </p:nvPr>
        </p:nvPicPr>
        <p:blipFill>
          <a:blip r:embed="rId10" r:link="rId11" cstate="print">
            <a:extLst>
              <a:ext uri="{28A0092B-C50C-407E-A947-70E740481C1C}">
                <a14:useLocalDpi xmlns:a14="http://schemas.microsoft.com/office/drawing/2010/main" xmlns="" val="0"/>
              </a:ext>
            </a:extLst>
          </a:blip>
          <a:stretch>
            <a:fillRect/>
          </a:stretch>
        </p:blipFill>
        <p:spPr>
          <a:xfrm>
            <a:off x="11237490" y="13454920"/>
            <a:ext cx="1722224" cy="1889874"/>
          </a:xfrm>
          <a:prstGeom prst="rect">
            <a:avLst/>
          </a:prstGeom>
        </p:spPr>
      </p:pic>
      <p:pic>
        <p:nvPicPr>
          <p:cNvPr id="8" name="图片 7"/>
          <p:cNvPicPr/>
          <p:nvPr userDrawn="1">
            <p:custDataLst>
              <p:tags r:id="rId3"/>
            </p:custDataLst>
          </p:nvPr>
        </p:nvPicPr>
        <p:blipFill>
          <a:blip r:embed="rId12" r:link="rId13" cstate="print">
            <a:extLst>
              <a:ext uri="{28A0092B-C50C-407E-A947-70E740481C1C}">
                <a14:useLocalDpi xmlns:a14="http://schemas.microsoft.com/office/drawing/2010/main" xmlns="" val="0"/>
              </a:ext>
            </a:extLst>
          </a:blip>
          <a:stretch>
            <a:fillRect/>
          </a:stretch>
        </p:blipFill>
        <p:spPr>
          <a:xfrm>
            <a:off x="0" y="13988294"/>
            <a:ext cx="1722224" cy="1356501"/>
          </a:xfrm>
          <a:prstGeom prst="rect">
            <a:avLst/>
          </a:prstGeom>
        </p:spPr>
      </p:pic>
      <p:sp>
        <p:nvSpPr>
          <p:cNvPr id="2" name="标题 1"/>
          <p:cNvSpPr>
            <a:spLocks noGrp="1"/>
          </p:cNvSpPr>
          <p:nvPr>
            <p:ph type="title" hasCustomPrompt="1"/>
            <p:custDataLst>
              <p:tags r:id="rId4"/>
            </p:custDataLst>
          </p:nvPr>
        </p:nvSpPr>
        <p:spPr>
          <a:xfrm>
            <a:off x="1618689" y="9478483"/>
            <a:ext cx="9719786" cy="2537094"/>
          </a:xfrm>
        </p:spPr>
        <p:txBody>
          <a:bodyPr wrap="square" anchor="b">
            <a:normAutofit/>
          </a:bodyPr>
          <a:lstStyle>
            <a:lvl1pPr algn="ctr">
              <a:defRPr sz="8505"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单击此处编辑标题</a:t>
            </a:r>
          </a:p>
        </p:txBody>
      </p:sp>
      <p:sp>
        <p:nvSpPr>
          <p:cNvPr id="3" name="日期占位符 2"/>
          <p:cNvSpPr>
            <a:spLocks noGrp="1"/>
          </p:cNvSpPr>
          <p:nvPr>
            <p:ph type="dt" sz="half" idx="10"/>
            <p:custDataLst>
              <p:tags r:id="rId5"/>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pPr/>
              <a:t>2020/8/25</a:t>
            </a:fld>
            <a:endParaRPr lang="zh-CN" altLang="en-US"/>
          </a:p>
        </p:txBody>
      </p:sp>
      <p:sp>
        <p:nvSpPr>
          <p:cNvPr id="4" name="页脚占位符 3"/>
          <p:cNvSpPr>
            <a:spLocks noGrp="1"/>
          </p:cNvSpPr>
          <p:nvPr>
            <p:ph type="ftr" sz="quarter" idx="11"/>
            <p:custDataLst>
              <p:tags r:id="rId6"/>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pPr/>
              <a:t>‹#›</a:t>
            </a:fld>
            <a:endParaRPr lang="zh-CN" altLang="en-US" dirty="0"/>
          </a:p>
        </p:txBody>
      </p:sp>
      <p:sp>
        <p:nvSpPr>
          <p:cNvPr id="7" name="文本占位符 6"/>
          <p:cNvSpPr>
            <a:spLocks noGrp="1"/>
          </p:cNvSpPr>
          <p:nvPr>
            <p:ph type="body" sz="quarter" idx="13"/>
            <p:custDataLst>
              <p:tags r:id="rId8"/>
            </p:custDataLst>
          </p:nvPr>
        </p:nvSpPr>
        <p:spPr>
          <a:xfrm>
            <a:off x="1618277" y="12160991"/>
            <a:ext cx="9719786" cy="1760276"/>
          </a:xfrm>
        </p:spPr>
        <p:txBody>
          <a:bodyPr wrap="square">
            <a:normAutofit/>
          </a:bodyPr>
          <a:lstStyle>
            <a:lvl1pPr algn="ct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pPr/>
              <a:t>2020/8/25</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pPr/>
              <a:t>‹#›</a:t>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91082" y="1245911"/>
            <a:ext cx="11179030" cy="4523200"/>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mc:Choice xmlns:p14="http://schemas.microsoft.com/office/powerpoint/2010/main" xmlns="" Requires="p14">
      <p:transition spd="slow" p14:dur="900" advClick="0" advTm="5000">
        <p14:warp dir="in"/>
      </p:transition>
    </mc:Choice>
    <mc:Fallback>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tx2"/>
        </a:solidFill>
        <a:effectLst/>
      </p:bgPr>
    </p:bg>
    <p:spTree>
      <p:nvGrpSpPr>
        <p:cNvPr id="1" name=""/>
        <p:cNvGrpSpPr/>
        <p:nvPr/>
      </p:nvGrpSpPr>
      <p:grpSpPr>
        <a:xfrm>
          <a:off x="0" y="0"/>
          <a:ext cx="0" cy="0"/>
          <a:chOff x="0" y="0"/>
          <a:chExt cx="0" cy="0"/>
        </a:xfrm>
      </p:grpSpPr>
      <p:pic>
        <p:nvPicPr>
          <p:cNvPr id="5" name="图片 4"/>
          <p:cNvPicPr/>
          <p:nvPr userDrawn="1">
            <p:custDataLst>
              <p:tags r:id="rId1"/>
            </p:custDataLst>
          </p:nvPr>
        </p:nvPicPr>
        <p:blipFill>
          <a:blip r:embed="rId9" r:link="rId10" cstate="print">
            <a:extLst>
              <a:ext uri="{28A0092B-C50C-407E-A947-70E740481C1C}">
                <a14:useLocalDpi xmlns:a14="http://schemas.microsoft.com/office/drawing/2010/main" xmlns="" val="0"/>
              </a:ext>
            </a:extLst>
          </a:blip>
          <a:stretch>
            <a:fillRect/>
          </a:stretch>
        </p:blipFill>
        <p:spPr>
          <a:xfrm>
            <a:off x="0" y="8054955"/>
            <a:ext cx="12959715" cy="7289840"/>
          </a:xfrm>
          <a:prstGeom prst="rect">
            <a:avLst/>
          </a:prstGeom>
        </p:spPr>
      </p:pic>
      <p:sp>
        <p:nvSpPr>
          <p:cNvPr id="16" name="日期占位符 15"/>
          <p:cNvSpPr>
            <a:spLocks noGrp="1"/>
          </p:cNvSpPr>
          <p:nvPr>
            <p:ph type="dt" sz="half" idx="10"/>
            <p:custDataLst>
              <p:tags r:id="rId2"/>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pPr/>
              <a:t>2020/8/25</a:t>
            </a:fld>
            <a:endParaRPr lang="zh-CN" altLang="en-US"/>
          </a:p>
        </p:txBody>
      </p:sp>
      <p:sp>
        <p:nvSpPr>
          <p:cNvPr id="17" name="页脚占位符 16"/>
          <p:cNvSpPr>
            <a:spLocks noGrp="1"/>
          </p:cNvSpPr>
          <p:nvPr>
            <p:ph type="ftr" sz="quarter" idx="11"/>
            <p:custDataLst>
              <p:tags r:id="rId3"/>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18" name="灯片编号占位符 17"/>
          <p:cNvSpPr>
            <a:spLocks noGrp="1"/>
          </p:cNvSpPr>
          <p:nvPr>
            <p:ph type="sldNum" sz="quarter" idx="12"/>
            <p:custDataLst>
              <p:tags r:id="rId4"/>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pPr/>
              <a:t>‹#›</a:t>
            </a:fld>
            <a:endParaRPr lang="zh-CN" altLang="en-US" dirty="0"/>
          </a:p>
        </p:txBody>
      </p:sp>
      <p:sp>
        <p:nvSpPr>
          <p:cNvPr id="8" name="矩形 7"/>
          <p:cNvSpPr/>
          <p:nvPr userDrawn="1">
            <p:custDataLst>
              <p:tags r:id="rId5"/>
            </p:custDataLst>
          </p:nvPr>
        </p:nvSpPr>
        <p:spPr>
          <a:xfrm>
            <a:off x="810319" y="12062004"/>
            <a:ext cx="5129212" cy="525138"/>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915">
              <a:solidFill>
                <a:schemeClr val="lt1"/>
              </a:solidFill>
            </a:endParaRPr>
          </a:p>
        </p:txBody>
      </p:sp>
      <p:sp>
        <p:nvSpPr>
          <p:cNvPr id="3" name="标题 2"/>
          <p:cNvSpPr>
            <a:spLocks noGrp="1"/>
          </p:cNvSpPr>
          <p:nvPr>
            <p:ph type="ctrTitle" idx="14" hasCustomPrompt="1"/>
            <p:custDataLst>
              <p:tags r:id="rId6"/>
            </p:custDataLst>
          </p:nvPr>
        </p:nvSpPr>
        <p:spPr>
          <a:xfrm>
            <a:off x="810320" y="10969625"/>
            <a:ext cx="5129212" cy="1032052"/>
          </a:xfrm>
        </p:spPr>
        <p:txBody>
          <a:bodyPr vert="horz" wrap="square" lIns="91440" tIns="45720" rIns="91440" bIns="0" anchor="b"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7655" b="0" spc="600">
                <a:solidFill>
                  <a:schemeClr val="bg1"/>
                </a:solidFill>
                <a:latin typeface="Arial" panose="020B0604020202020204" pitchFamily="34" charset="0"/>
                <a:ea typeface="汉仪旗黑-85S" panose="00020600040101010101" pitchFamily="18" charset="-122"/>
              </a:defRPr>
            </a:lvl1pPr>
          </a:lstStyle>
          <a:p>
            <a:r>
              <a:rPr lang="zh-CN" altLang="en-US" dirty="0"/>
              <a:t>编辑标题</a:t>
            </a:r>
          </a:p>
        </p:txBody>
      </p:sp>
      <p:sp>
        <p:nvSpPr>
          <p:cNvPr id="2" name="副标题 1"/>
          <p:cNvSpPr>
            <a:spLocks noGrp="1"/>
          </p:cNvSpPr>
          <p:nvPr>
            <p:ph type="subTitle" idx="13" hasCustomPrompt="1"/>
            <p:custDataLst>
              <p:tags r:id="rId7"/>
            </p:custDataLst>
          </p:nvPr>
        </p:nvSpPr>
        <p:spPr>
          <a:xfrm>
            <a:off x="810319" y="12066054"/>
            <a:ext cx="5129211" cy="521089"/>
          </a:xfrm>
        </p:spPr>
        <p:txBody>
          <a:bodyPr vert="horz" wrap="square" lIns="91440" tIns="46800" rIns="91440" bIns="45720" anchor="ctr" anchorCtr="0">
            <a:normAutofit/>
          </a:bodyPr>
          <a:lstStyle>
            <a:lvl1pPr marL="0" marR="0" indent="0" algn="l" defTabSz="914400" rtl="0" eaLnBrk="1" fontAlgn="auto" latinLnBrk="0" hangingPunct="1">
              <a:lnSpc>
                <a:spcPct val="100000"/>
              </a:lnSpc>
              <a:spcBef>
                <a:spcPts val="0"/>
              </a:spcBef>
              <a:spcAft>
                <a:spcPts val="0"/>
              </a:spcAft>
              <a:buClrTx/>
              <a:buSzPts val="2000"/>
              <a:buFont typeface="Arial" panose="020B0604020202020204" pitchFamily="34" charset="0"/>
              <a:buNone/>
              <a:defRPr sz="2835" b="0" spc="200">
                <a:solidFill>
                  <a:schemeClr val="bg1"/>
                </a:solidFill>
                <a:latin typeface="Arial" panose="020B0604020202020204" pitchFamily="34" charset="0"/>
                <a:ea typeface="微软雅黑" panose="020B0503020204020204" pitchFamily="34" charset="-122"/>
              </a:defRPr>
            </a:lvl1pPr>
            <a:lvl2pPr marL="647700" indent="0" algn="ctr">
              <a:buNone/>
            </a:lvl2pPr>
            <a:lvl3pPr marL="1296035" indent="0" algn="ctr">
              <a:buNone/>
            </a:lvl3pPr>
            <a:lvl4pPr marL="1943735" indent="0" algn="ctr">
              <a:buNone/>
            </a:lvl4pPr>
            <a:lvl5pPr marL="2592070" indent="0" algn="ctr">
              <a:buNone/>
            </a:lvl5pPr>
            <a:lvl6pPr marL="3239770" indent="0" algn="ctr">
              <a:buNone/>
            </a:lvl6pPr>
            <a:lvl7pPr marL="3888105" indent="0" algn="ctr">
              <a:buNone/>
            </a:lvl7pPr>
            <a:lvl8pPr marL="4535805" indent="0" algn="ctr">
              <a:buNone/>
            </a:lvl8pPr>
            <a:lvl9pPr marL="5184140" indent="0" algn="ctr">
              <a:buNone/>
            </a:lvl9pPr>
          </a:lstStyle>
          <a:p>
            <a:r>
              <a:rPr lang="zh-CN" altLang="en-US"/>
              <a:t>单击此处编辑副标题</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tx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9" r:link="rId10" cstate="print">
            <a:extLst>
              <a:ext uri="{28A0092B-C50C-407E-A947-70E740481C1C}">
                <a14:useLocalDpi xmlns:a14="http://schemas.microsoft.com/office/drawing/2010/main" xmlns="" val="0"/>
              </a:ext>
            </a:extLst>
          </a:blip>
          <a:stretch>
            <a:fillRect/>
          </a:stretch>
        </p:blipFill>
        <p:spPr>
          <a:xfrm>
            <a:off x="0" y="8054955"/>
            <a:ext cx="765433" cy="839944"/>
          </a:xfrm>
          <a:prstGeom prst="rect">
            <a:avLst/>
          </a:prstGeom>
        </p:spPr>
      </p:pic>
      <p:pic>
        <p:nvPicPr>
          <p:cNvPr id="7" name="图片 6"/>
          <p:cNvPicPr/>
          <p:nvPr userDrawn="1">
            <p:custDataLst>
              <p:tags r:id="rId2"/>
            </p:custDataLst>
          </p:nvPr>
        </p:nvPicPr>
        <p:blipFill>
          <a:blip r:embed="rId11" r:link="rId12" cstate="print">
            <a:extLst>
              <a:ext uri="{28A0092B-C50C-407E-A947-70E740481C1C}">
                <a14:useLocalDpi xmlns:a14="http://schemas.microsoft.com/office/drawing/2010/main" xmlns="" val="0"/>
              </a:ext>
            </a:extLst>
          </a:blip>
          <a:stretch>
            <a:fillRect/>
          </a:stretch>
        </p:blipFill>
        <p:spPr>
          <a:xfrm>
            <a:off x="12194282" y="8054955"/>
            <a:ext cx="765433" cy="602889"/>
          </a:xfrm>
          <a:prstGeom prst="rect">
            <a:avLst/>
          </a:prstGeom>
        </p:spPr>
      </p:pic>
      <p:sp>
        <p:nvSpPr>
          <p:cNvPr id="2" name="标题 1"/>
          <p:cNvSpPr>
            <a:spLocks noGrp="1"/>
          </p:cNvSpPr>
          <p:nvPr>
            <p:ph type="title"/>
            <p:custDataLst>
              <p:tags r:id="rId3"/>
            </p:custDataLst>
          </p:nvPr>
        </p:nvSpPr>
        <p:spPr>
          <a:xfrm>
            <a:off x="712064" y="8526099"/>
            <a:ext cx="11535589" cy="469794"/>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3400" b="1" i="0" u="none" strike="noStrike" kern="1200" cap="none" spc="200" normalizeH="0" baseline="0" noProof="1" dirty="0">
                <a:solidFill>
                  <a:schemeClr val="lt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4"/>
            </p:custDataLst>
          </p:nvPr>
        </p:nvSpPr>
        <p:spPr>
          <a:xfrm>
            <a:off x="712064" y="9067441"/>
            <a:ext cx="11535589" cy="5728240"/>
          </a:xfrm>
        </p:spPr>
        <p:txBody>
          <a:bodyPr vert="horz" wrap="square" lIns="90170" tIns="46990" rIns="90170" bIns="46990" rtlCol="0">
            <a:normAutofit/>
          </a:bodyPr>
          <a:lstStyle>
            <a:lvl1pPr marL="323850" marR="0" lvl="0" indent="-3238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270" b="0" i="0" u="none" strike="noStrike" kern="1200" cap="none" spc="150" normalizeH="0" baseline="0" noProof="1" dirty="0">
                <a:solidFill>
                  <a:schemeClr val="lt1"/>
                </a:solidFill>
                <a:uFillTx/>
                <a:latin typeface="Arial" panose="020B0604020202020204" pitchFamily="34" charset="0"/>
                <a:ea typeface="微软雅黑" panose="020B0503020204020204" pitchFamily="34" charset="-122"/>
                <a:cs typeface="+mn-cs"/>
                <a:sym typeface="+mn-ea"/>
              </a:defRPr>
            </a:lvl1pPr>
            <a:lvl2pPr marL="972185" marR="0" lvl="1" indent="-3238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2270" b="0" i="0" u="none" strike="noStrike" kern="1200" cap="none" spc="150" normalizeH="0" baseline="0" noProof="1" dirty="0">
                <a:solidFill>
                  <a:schemeClr val="lt1"/>
                </a:solidFill>
                <a:uFillTx/>
                <a:latin typeface="Arial" panose="020B0604020202020204" pitchFamily="34" charset="0"/>
                <a:ea typeface="微软雅黑" panose="020B0503020204020204" pitchFamily="34" charset="-122"/>
                <a:cs typeface="+mn-cs"/>
                <a:sym typeface="+mn-ea"/>
              </a:defRPr>
            </a:lvl2pPr>
            <a:lvl3pPr marL="1619885" marR="0" lvl="2" indent="-3238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270" b="0" i="0" u="none" strike="noStrike" kern="1200" cap="none" spc="150" normalizeH="0" baseline="0" noProof="1" dirty="0">
                <a:solidFill>
                  <a:schemeClr val="lt1"/>
                </a:solidFill>
                <a:uFillTx/>
                <a:latin typeface="Arial" panose="020B0604020202020204" pitchFamily="34" charset="0"/>
                <a:ea typeface="微软雅黑" panose="020B0503020204020204" pitchFamily="34" charset="-122"/>
                <a:cs typeface="+mn-cs"/>
                <a:sym typeface="+mn-ea"/>
              </a:defRPr>
            </a:lvl3pPr>
            <a:lvl4pPr marL="2268220" marR="0" lvl="3" indent="-3238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270" b="0" i="0" u="none" strike="noStrike" kern="1200" cap="none" spc="150" normalizeH="0" baseline="0" noProof="1" dirty="0">
                <a:solidFill>
                  <a:schemeClr val="lt1"/>
                </a:solidFill>
                <a:uFillTx/>
                <a:latin typeface="Arial" panose="020B0604020202020204" pitchFamily="34" charset="0"/>
                <a:ea typeface="微软雅黑" panose="020B0503020204020204" pitchFamily="34" charset="-122"/>
                <a:cs typeface="+mn-cs"/>
                <a:sym typeface="+mn-ea"/>
              </a:defRPr>
            </a:lvl4pPr>
            <a:lvl5pPr marL="2915920" marR="0" lvl="4" indent="-3238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270" b="0" i="0" u="none" strike="noStrike" kern="1200" cap="none" spc="150" normalizeH="0" baseline="0" noProof="1" dirty="0">
                <a:solidFill>
                  <a:schemeClr val="lt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5"/>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pPr/>
              <a:t>2020/8/25</a:t>
            </a:fld>
            <a:endParaRPr lang="zh-CN" altLang="en-US"/>
          </a:p>
        </p:txBody>
      </p:sp>
      <p:sp>
        <p:nvSpPr>
          <p:cNvPr id="5" name="页脚占位符 4"/>
          <p:cNvSpPr>
            <a:spLocks noGrp="1"/>
          </p:cNvSpPr>
          <p:nvPr>
            <p:ph type="ftr" sz="quarter" idx="11"/>
            <p:custDataLst>
              <p:tags r:id="rId6"/>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7"/>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pic>
        <p:nvPicPr>
          <p:cNvPr id="7" name="图片 6"/>
          <p:cNvPicPr/>
          <p:nvPr userDrawn="1">
            <p:custDataLst>
              <p:tags r:id="rId1"/>
            </p:custDataLst>
          </p:nvPr>
        </p:nvPicPr>
        <p:blipFill>
          <a:blip r:embed="rId8" r:link="rId9" cstate="print">
            <a:extLst>
              <a:ext uri="{28A0092B-C50C-407E-A947-70E740481C1C}">
                <a14:useLocalDpi xmlns:a14="http://schemas.microsoft.com/office/drawing/2010/main" xmlns="" val="0"/>
              </a:ext>
            </a:extLst>
          </a:blip>
          <a:stretch>
            <a:fillRect/>
          </a:stretch>
        </p:blipFill>
        <p:spPr>
          <a:xfrm>
            <a:off x="0" y="9539923"/>
            <a:ext cx="2306992" cy="4319905"/>
          </a:xfrm>
          <a:prstGeom prst="rect">
            <a:avLst/>
          </a:prstGeom>
        </p:spPr>
      </p:pic>
      <p:sp>
        <p:nvSpPr>
          <p:cNvPr id="4" name="日期占位符 3"/>
          <p:cNvSpPr>
            <a:spLocks noGrp="1"/>
          </p:cNvSpPr>
          <p:nvPr>
            <p:ph type="dt" sz="half" idx="10"/>
            <p:custDataLst>
              <p:tags r:id="rId2"/>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pPr/>
              <a:t>2020/8/25</a:t>
            </a:fld>
            <a:endParaRPr lang="zh-CN" altLang="en-US"/>
          </a:p>
        </p:txBody>
      </p:sp>
      <p:sp>
        <p:nvSpPr>
          <p:cNvPr id="5" name="页脚占位符 4"/>
          <p:cNvSpPr>
            <a:spLocks noGrp="1"/>
          </p:cNvSpPr>
          <p:nvPr>
            <p:ph type="ftr" sz="quarter" idx="11"/>
            <p:custDataLst>
              <p:tags r:id="rId3"/>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4"/>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pPr/>
              <a:t>‹#›</a:t>
            </a:fld>
            <a:endParaRPr lang="zh-CN" altLang="en-US"/>
          </a:p>
        </p:txBody>
      </p:sp>
      <p:sp>
        <p:nvSpPr>
          <p:cNvPr id="3" name="标题 2"/>
          <p:cNvSpPr>
            <a:spLocks noGrp="1"/>
          </p:cNvSpPr>
          <p:nvPr>
            <p:ph type="ctrTitle" idx="14" hasCustomPrompt="1"/>
            <p:custDataLst>
              <p:tags r:id="rId5"/>
            </p:custDataLst>
          </p:nvPr>
        </p:nvSpPr>
        <p:spPr>
          <a:xfrm>
            <a:off x="4787671" y="11770075"/>
            <a:ext cx="5410006" cy="759358"/>
          </a:xfrm>
        </p:spPr>
        <p:txBody>
          <a:bodyPr vert="horz" wrap="square" lIns="91440" tIns="45720" rIns="91440" bIns="45720" anchor="ctr" anchorCtr="0">
            <a:normAutofit/>
          </a:bodyPr>
          <a:lstStyle>
            <a:lvl1pPr marL="0" marR="0" indent="0" algn="l" defTabSz="914400" rtl="0" eaLnBrk="1" fontAlgn="auto" latinLnBrk="0" hangingPunct="1">
              <a:lnSpc>
                <a:spcPct val="120000"/>
              </a:lnSpc>
              <a:spcBef>
                <a:spcPct val="0"/>
              </a:spcBef>
              <a:spcAft>
                <a:spcPts val="0"/>
              </a:spcAft>
              <a:buClrTx/>
              <a:buSzPts val="3200"/>
              <a:buNone/>
              <a:defRPr sz="4535" b="0" spc="300">
                <a:solidFill>
                  <a:schemeClr val="bg1"/>
                </a:solidFill>
                <a:latin typeface="Arial" panose="020B0604020202020204" pitchFamily="34" charset="0"/>
                <a:ea typeface="汉仪旗黑-85S" panose="00020600040101010101" pitchFamily="18" charset="-122"/>
              </a:defRPr>
            </a:lvl1pPr>
          </a:lstStyle>
          <a:p>
            <a:r>
              <a:rPr lang="zh-CN" altLang="en-US" dirty="0"/>
              <a:t>编辑标题</a:t>
            </a:r>
          </a:p>
        </p:txBody>
      </p:sp>
      <p:sp>
        <p:nvSpPr>
          <p:cNvPr id="2" name="副标题 1"/>
          <p:cNvSpPr>
            <a:spLocks noGrp="1"/>
          </p:cNvSpPr>
          <p:nvPr>
            <p:ph type="subTitle" idx="13" hasCustomPrompt="1"/>
            <p:custDataLst>
              <p:tags r:id="rId6"/>
            </p:custDataLst>
          </p:nvPr>
        </p:nvSpPr>
        <p:spPr>
          <a:xfrm>
            <a:off x="4787671" y="12597770"/>
            <a:ext cx="5410006" cy="1020578"/>
          </a:xfrm>
        </p:spPr>
        <p:txBody>
          <a:bodyPr vert="horz" wrap="square" lIns="91440" tIns="0" rIns="91440" bIns="45720" anchor="t" anchorCtr="0">
            <a:normAutofit/>
          </a:bodyPr>
          <a:lstStyle>
            <a:lvl1pPr marL="0" marR="0" indent="0" algn="l" defTabSz="914400" rtl="0" eaLnBrk="1" fontAlgn="auto" latinLnBrk="0" hangingPunct="1">
              <a:lnSpc>
                <a:spcPct val="130000"/>
              </a:lnSpc>
              <a:spcBef>
                <a:spcPts val="0"/>
              </a:spcBef>
              <a:spcAft>
                <a:spcPts val="0"/>
              </a:spcAft>
              <a:buClrTx/>
              <a:buSzPts val="1600"/>
              <a:buFont typeface="Arial" panose="020B0604020202020204" pitchFamily="34" charset="0"/>
              <a:buNone/>
              <a:defRPr sz="2270" b="0" spc="200">
                <a:solidFill>
                  <a:schemeClr val="bg1"/>
                </a:solidFill>
                <a:latin typeface="Arial" panose="020B0604020202020204" pitchFamily="34" charset="0"/>
                <a:ea typeface="微软雅黑" panose="020B0503020204020204" pitchFamily="34" charset="-122"/>
              </a:defRPr>
            </a:lvl1pPr>
            <a:lvl2pPr marL="647700" indent="0" algn="ctr">
              <a:buNone/>
            </a:lvl2pPr>
            <a:lvl3pPr marL="1296035" indent="0" algn="ctr">
              <a:buNone/>
            </a:lvl3pPr>
            <a:lvl4pPr marL="1943735" indent="0" algn="ctr">
              <a:buNone/>
            </a:lvl4pPr>
            <a:lvl5pPr marL="2592070" indent="0" algn="ctr">
              <a:buNone/>
            </a:lvl5pPr>
            <a:lvl6pPr marL="3239770" indent="0" algn="ctr">
              <a:buNone/>
            </a:lvl6pPr>
            <a:lvl7pPr marL="3888105" indent="0" algn="ctr">
              <a:buNone/>
            </a:lvl7pPr>
            <a:lvl8pPr marL="4535805" indent="0" algn="ctr">
              <a:buNone/>
            </a:lvl8pPr>
            <a:lvl9pPr marL="5184140" indent="0" algn="ctr">
              <a:buNone/>
            </a:lvl9pPr>
          </a:lstStyle>
          <a:p>
            <a:r>
              <a:rPr lang="zh-CN" altLang="en-US"/>
              <a:t>单击此处编辑副标题</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tx2"/>
        </a:solidFill>
        <a:effectLst/>
      </p:bgPr>
    </p:bg>
    <p:spTree>
      <p:nvGrpSpPr>
        <p:cNvPr id="1" name=""/>
        <p:cNvGrpSpPr/>
        <p:nvPr/>
      </p:nvGrpSpPr>
      <p:grpSpPr>
        <a:xfrm>
          <a:off x="0" y="0"/>
          <a:ext cx="0" cy="0"/>
          <a:chOff x="0" y="0"/>
          <a:chExt cx="0" cy="0"/>
        </a:xfrm>
      </p:grpSpPr>
      <p:pic>
        <p:nvPicPr>
          <p:cNvPr id="9" name="图片 8"/>
          <p:cNvPicPr/>
          <p:nvPr userDrawn="1">
            <p:custDataLst>
              <p:tags r:id="rId1"/>
            </p:custDataLst>
          </p:nvPr>
        </p:nvPicPr>
        <p:blipFill>
          <a:blip r:embed="rId10" r:link="rId11" cstate="print">
            <a:extLst>
              <a:ext uri="{28A0092B-C50C-407E-A947-70E740481C1C}">
                <a14:useLocalDpi xmlns:a14="http://schemas.microsoft.com/office/drawing/2010/main" xmlns="" val="0"/>
              </a:ext>
            </a:extLst>
          </a:blip>
          <a:stretch>
            <a:fillRect/>
          </a:stretch>
        </p:blipFill>
        <p:spPr>
          <a:xfrm>
            <a:off x="0" y="8054955"/>
            <a:ext cx="765433" cy="839944"/>
          </a:xfrm>
          <a:prstGeom prst="rect">
            <a:avLst/>
          </a:prstGeom>
        </p:spPr>
      </p:pic>
      <p:pic>
        <p:nvPicPr>
          <p:cNvPr id="8" name="图片 7"/>
          <p:cNvPicPr/>
          <p:nvPr userDrawn="1">
            <p:custDataLst>
              <p:tags r:id="rId2"/>
            </p:custDataLst>
          </p:nvPr>
        </p:nvPicPr>
        <p:blipFill>
          <a:blip r:embed="rId12" r:link="rId13" cstate="print">
            <a:extLst>
              <a:ext uri="{28A0092B-C50C-407E-A947-70E740481C1C}">
                <a14:useLocalDpi xmlns:a14="http://schemas.microsoft.com/office/drawing/2010/main" xmlns="" val="0"/>
              </a:ext>
            </a:extLst>
          </a:blip>
          <a:stretch>
            <a:fillRect/>
          </a:stretch>
        </p:blipFill>
        <p:spPr>
          <a:xfrm>
            <a:off x="12194282" y="8054955"/>
            <a:ext cx="765433" cy="602889"/>
          </a:xfrm>
          <a:prstGeom prst="rect">
            <a:avLst/>
          </a:prstGeom>
        </p:spPr>
      </p:pic>
      <p:sp>
        <p:nvSpPr>
          <p:cNvPr id="2" name="标题 1"/>
          <p:cNvSpPr>
            <a:spLocks noGrp="1"/>
          </p:cNvSpPr>
          <p:nvPr>
            <p:ph type="title"/>
            <p:custDataLst>
              <p:tags r:id="rId3"/>
            </p:custDataLst>
          </p:nvPr>
        </p:nvSpPr>
        <p:spPr>
          <a:xfrm>
            <a:off x="712064" y="8526099"/>
            <a:ext cx="11535589" cy="46979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3400" b="1" i="0" u="none" strike="noStrike" kern="1200" cap="none" spc="200" normalizeH="0" baseline="0" noProof="1" dirty="0">
                <a:solidFill>
                  <a:schemeClr val="lt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4"/>
            </p:custDataLst>
          </p:nvPr>
        </p:nvSpPr>
        <p:spPr>
          <a:xfrm>
            <a:off x="712115" y="9067441"/>
            <a:ext cx="5615921" cy="5728240"/>
          </a:xfrm>
        </p:spPr>
        <p:txBody>
          <a:bodyPr vert="horz" wrap="square" lIns="90170" tIns="46990" rIns="90170" bIns="46990" rtlCol="0">
            <a:normAutofit/>
          </a:bodyPr>
          <a:lstStyle>
            <a:lvl1pPr marL="323850" marR="0" lvl="0" indent="-3238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270" b="0" i="0" u="none" strike="noStrike" kern="1200" cap="none" spc="150" normalizeH="0" baseline="0" noProof="1" dirty="0">
                <a:solidFill>
                  <a:schemeClr val="lt1"/>
                </a:solidFill>
                <a:uFillTx/>
                <a:latin typeface="Arial" panose="020B0604020202020204" pitchFamily="34" charset="0"/>
                <a:ea typeface="微软雅黑" panose="020B0503020204020204" pitchFamily="34" charset="-122"/>
                <a:cs typeface="+mn-cs"/>
                <a:sym typeface="+mn-ea"/>
              </a:defRPr>
            </a:lvl1pPr>
            <a:lvl2pPr marL="972185" marR="0" lvl="1" indent="-3238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2270" b="0" i="0" u="none" strike="noStrike" kern="1200" cap="none" spc="150" normalizeH="0" baseline="0" noProof="1" dirty="0">
                <a:solidFill>
                  <a:schemeClr val="lt1"/>
                </a:solidFill>
                <a:uFillTx/>
                <a:latin typeface="Arial" panose="020B0604020202020204" pitchFamily="34" charset="0"/>
                <a:ea typeface="微软雅黑" panose="020B0503020204020204" pitchFamily="34" charset="-122"/>
                <a:cs typeface="+mn-cs"/>
                <a:sym typeface="+mn-ea"/>
              </a:defRPr>
            </a:lvl2pPr>
            <a:lvl3pPr marL="1619885" marR="0" lvl="2" indent="-3238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270" b="0" i="0" u="none" strike="noStrike" kern="1200" cap="none" spc="150" normalizeH="0" baseline="0" noProof="1" dirty="0">
                <a:solidFill>
                  <a:schemeClr val="lt1"/>
                </a:solidFill>
                <a:uFillTx/>
                <a:latin typeface="Arial" panose="020B0604020202020204" pitchFamily="34" charset="0"/>
                <a:ea typeface="微软雅黑" panose="020B0503020204020204" pitchFamily="34" charset="-122"/>
                <a:cs typeface="+mn-cs"/>
                <a:sym typeface="+mn-ea"/>
              </a:defRPr>
            </a:lvl3pPr>
            <a:lvl4pPr marL="2268220" marR="0" lvl="3" indent="-3238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270" b="0" i="0" u="none" strike="noStrike" kern="1200" cap="none" spc="150" normalizeH="0" baseline="0" noProof="1" dirty="0">
                <a:solidFill>
                  <a:schemeClr val="lt1"/>
                </a:solidFill>
                <a:uFillTx/>
                <a:latin typeface="Arial" panose="020B0604020202020204" pitchFamily="34" charset="0"/>
                <a:ea typeface="微软雅黑" panose="020B0503020204020204" pitchFamily="34" charset="-122"/>
                <a:cs typeface="+mn-cs"/>
                <a:sym typeface="+mn-ea"/>
              </a:defRPr>
            </a:lvl4pPr>
            <a:lvl5pPr marL="2915920" marR="0" lvl="4" indent="-3238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270" b="0" i="0" u="none" strike="noStrike" kern="1200" cap="none" spc="150" normalizeH="0" baseline="0" noProof="1" dirty="0">
                <a:solidFill>
                  <a:schemeClr val="lt1"/>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5"/>
            </p:custDataLst>
          </p:nvPr>
        </p:nvSpPr>
        <p:spPr>
          <a:xfrm>
            <a:off x="6631731" y="9067441"/>
            <a:ext cx="5615921" cy="5728240"/>
          </a:xfrm>
        </p:spPr>
        <p:txBody>
          <a:bodyPr wrap="square" lIns="90170" tIns="46990" rIns="90170" bIns="46990">
            <a:normAutofit/>
          </a:bodyPr>
          <a:lstStyle>
            <a:lvl1pPr eaLnBrk="1" fontAlgn="auto" latinLnBrk="0" hangingPunct="1">
              <a:defRPr sz="2270">
                <a:solidFill>
                  <a:schemeClr val="lt1"/>
                </a:solidFill>
                <a:latin typeface="Arial" panose="020B0604020202020204" pitchFamily="34" charset="0"/>
                <a:ea typeface="微软雅黑" panose="020B0503020204020204" pitchFamily="34" charset="-122"/>
              </a:defRPr>
            </a:lvl1pPr>
            <a:lvl2pPr eaLnBrk="1" fontAlgn="auto" latinLnBrk="0" hangingPunct="1">
              <a:defRPr sz="2270">
                <a:solidFill>
                  <a:schemeClr val="lt1"/>
                </a:solidFill>
                <a:latin typeface="Arial" panose="020B0604020202020204" pitchFamily="34" charset="0"/>
                <a:ea typeface="微软雅黑" panose="020B0503020204020204" pitchFamily="34" charset="-122"/>
              </a:defRPr>
            </a:lvl2pPr>
            <a:lvl3pPr eaLnBrk="1" fontAlgn="auto" latinLnBrk="0" hangingPunct="1">
              <a:defRPr sz="2270">
                <a:solidFill>
                  <a:schemeClr val="lt1"/>
                </a:solidFill>
                <a:latin typeface="Arial" panose="020B0604020202020204" pitchFamily="34" charset="0"/>
                <a:ea typeface="微软雅黑" panose="020B0503020204020204" pitchFamily="34" charset="-122"/>
              </a:defRPr>
            </a:lvl3pPr>
            <a:lvl4pPr eaLnBrk="1" fontAlgn="auto" latinLnBrk="0" hangingPunct="1">
              <a:defRPr sz="2270">
                <a:solidFill>
                  <a:schemeClr val="lt1"/>
                </a:solidFill>
                <a:latin typeface="Arial" panose="020B0604020202020204" pitchFamily="34" charset="0"/>
                <a:ea typeface="微软雅黑" panose="020B0503020204020204" pitchFamily="34" charset="-122"/>
              </a:defRPr>
            </a:lvl4pPr>
            <a:lvl5pPr eaLnBrk="1" fontAlgn="auto" latinLnBrk="0" hangingPunct="1">
              <a:defRPr sz="2270">
                <a:solidFill>
                  <a:schemeClr val="lt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6"/>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pPr/>
              <a:t>2020/8/25</a:t>
            </a:fld>
            <a:endParaRPr lang="zh-CN" altLang="en-US"/>
          </a:p>
        </p:txBody>
      </p:sp>
      <p:sp>
        <p:nvSpPr>
          <p:cNvPr id="6" name="页脚占位符 5"/>
          <p:cNvSpPr>
            <a:spLocks noGrp="1"/>
          </p:cNvSpPr>
          <p:nvPr>
            <p:ph type="ftr" sz="quarter" idx="11"/>
            <p:custDataLst>
              <p:tags r:id="rId7"/>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7" name="灯片编号占位符 6"/>
          <p:cNvSpPr>
            <a:spLocks noGrp="1"/>
          </p:cNvSpPr>
          <p:nvPr>
            <p:ph type="sldNum" sz="quarter" idx="12"/>
            <p:custDataLst>
              <p:tags r:id="rId8"/>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tx2"/>
        </a:solidFill>
        <a:effectLst/>
      </p:bgPr>
    </p:bg>
    <p:spTree>
      <p:nvGrpSpPr>
        <p:cNvPr id="1" name=""/>
        <p:cNvGrpSpPr/>
        <p:nvPr/>
      </p:nvGrpSpPr>
      <p:grpSpPr>
        <a:xfrm>
          <a:off x="0" y="0"/>
          <a:ext cx="0" cy="0"/>
          <a:chOff x="0" y="0"/>
          <a:chExt cx="0" cy="0"/>
        </a:xfrm>
      </p:grpSpPr>
      <p:pic>
        <p:nvPicPr>
          <p:cNvPr id="11" name="图片 10"/>
          <p:cNvPicPr/>
          <p:nvPr userDrawn="1">
            <p:custDataLst>
              <p:tags r:id="rId1"/>
            </p:custDataLst>
          </p:nvPr>
        </p:nvPicPr>
        <p:blipFill>
          <a:blip r:embed="rId12" r:link="rId13" cstate="print">
            <a:extLst>
              <a:ext uri="{28A0092B-C50C-407E-A947-70E740481C1C}">
                <a14:useLocalDpi xmlns:a14="http://schemas.microsoft.com/office/drawing/2010/main" xmlns="" val="0"/>
              </a:ext>
            </a:extLst>
          </a:blip>
          <a:stretch>
            <a:fillRect/>
          </a:stretch>
        </p:blipFill>
        <p:spPr>
          <a:xfrm>
            <a:off x="0" y="8054955"/>
            <a:ext cx="765433" cy="839944"/>
          </a:xfrm>
          <a:prstGeom prst="rect">
            <a:avLst/>
          </a:prstGeom>
        </p:spPr>
      </p:pic>
      <p:pic>
        <p:nvPicPr>
          <p:cNvPr id="10" name="图片 9"/>
          <p:cNvPicPr/>
          <p:nvPr userDrawn="1">
            <p:custDataLst>
              <p:tags r:id="rId2"/>
            </p:custDataLst>
          </p:nvPr>
        </p:nvPicPr>
        <p:blipFill>
          <a:blip r:embed="rId14" r:link="rId15" cstate="print">
            <a:extLst>
              <a:ext uri="{28A0092B-C50C-407E-A947-70E740481C1C}">
                <a14:useLocalDpi xmlns:a14="http://schemas.microsoft.com/office/drawing/2010/main" xmlns="" val="0"/>
              </a:ext>
            </a:extLst>
          </a:blip>
          <a:stretch>
            <a:fillRect/>
          </a:stretch>
        </p:blipFill>
        <p:spPr>
          <a:xfrm>
            <a:off x="12194282" y="8054955"/>
            <a:ext cx="765433" cy="602889"/>
          </a:xfrm>
          <a:prstGeom prst="rect">
            <a:avLst/>
          </a:prstGeom>
        </p:spPr>
      </p:pic>
      <p:sp>
        <p:nvSpPr>
          <p:cNvPr id="2" name="标题 1"/>
          <p:cNvSpPr>
            <a:spLocks noGrp="1"/>
          </p:cNvSpPr>
          <p:nvPr>
            <p:ph type="title"/>
            <p:custDataLst>
              <p:tags r:id="rId3"/>
            </p:custDataLst>
          </p:nvPr>
        </p:nvSpPr>
        <p:spPr>
          <a:xfrm>
            <a:off x="712064" y="8526099"/>
            <a:ext cx="11535589" cy="46979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3400" b="1" i="0" u="none" strike="noStrike" kern="1200" cap="none" spc="200" normalizeH="0" baseline="0" noProof="1" dirty="0">
                <a:solidFill>
                  <a:schemeClr val="lt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4"/>
            </p:custDataLst>
          </p:nvPr>
        </p:nvSpPr>
        <p:spPr>
          <a:xfrm>
            <a:off x="712115" y="9067441"/>
            <a:ext cx="5615921" cy="404994"/>
          </a:xfrm>
        </p:spPr>
        <p:txBody>
          <a:bodyPr wrap="square" lIns="90170" tIns="46990" rIns="90170" bIns="46990" anchor="ctr" anchorCtr="0">
            <a:normAutofit/>
          </a:bodyPr>
          <a:lstStyle>
            <a:lvl1pPr marL="0" indent="0" eaLnBrk="1" fontAlgn="auto" latinLnBrk="0" hangingPunct="1">
              <a:lnSpc>
                <a:spcPct val="100000"/>
              </a:lnSpc>
              <a:spcAft>
                <a:spcPts val="0"/>
              </a:spcAft>
              <a:buNone/>
              <a:defRPr sz="2835" b="0" u="none" strike="noStrike" kern="1200" cap="none" spc="200" normalizeH="0" baseline="0">
                <a:solidFill>
                  <a:schemeClr val="lt1"/>
                </a:solidFill>
                <a:uFillTx/>
                <a:latin typeface="Arial" panose="020B0604020202020204" pitchFamily="34" charset="0"/>
                <a:ea typeface="微软雅黑" panose="020B0503020204020204" pitchFamily="34" charset="-122"/>
              </a:defRPr>
            </a:lvl1pPr>
            <a:lvl2pPr marL="647700" indent="0">
              <a:buNone/>
              <a:defRPr sz="2835" b="1"/>
            </a:lvl2pPr>
            <a:lvl3pPr marL="1296035" indent="0">
              <a:buNone/>
              <a:defRPr sz="2550" b="1"/>
            </a:lvl3pPr>
            <a:lvl4pPr marL="1943735" indent="0">
              <a:buNone/>
              <a:defRPr sz="2270" b="1"/>
            </a:lvl4pPr>
            <a:lvl5pPr marL="2592070" indent="0">
              <a:buNone/>
              <a:defRPr sz="2270" b="1"/>
            </a:lvl5pPr>
            <a:lvl6pPr marL="3239770" indent="0">
              <a:buNone/>
              <a:defRPr sz="2270" b="1"/>
            </a:lvl6pPr>
            <a:lvl7pPr marL="3888105" indent="0">
              <a:buNone/>
              <a:defRPr sz="2270" b="1"/>
            </a:lvl7pPr>
            <a:lvl8pPr marL="4535805" indent="0">
              <a:buNone/>
              <a:defRPr sz="2270" b="1"/>
            </a:lvl8pPr>
            <a:lvl9pPr marL="5184140" indent="0">
              <a:buNone/>
              <a:defRPr sz="2270" b="1"/>
            </a:lvl9pPr>
          </a:lstStyle>
          <a:p>
            <a:pPr lvl="0"/>
            <a:r>
              <a:rPr lang="zh-CN" altLang="en-US" dirty="0"/>
              <a:t>单击此处编辑文本</a:t>
            </a:r>
          </a:p>
        </p:txBody>
      </p:sp>
      <p:sp>
        <p:nvSpPr>
          <p:cNvPr id="4" name="内容占位符 3"/>
          <p:cNvSpPr>
            <a:spLocks noGrp="1"/>
          </p:cNvSpPr>
          <p:nvPr>
            <p:ph sz="half" idx="2"/>
            <p:custDataLst>
              <p:tags r:id="rId5"/>
            </p:custDataLst>
          </p:nvPr>
        </p:nvSpPr>
        <p:spPr>
          <a:xfrm>
            <a:off x="712109" y="9550047"/>
            <a:ext cx="5615877" cy="5245487"/>
          </a:xfrm>
        </p:spPr>
        <p:txBody>
          <a:bodyPr vert="horz" wrap="square" lIns="90170" tIns="46990" rIns="90170" bIns="46990" rtlCol="0">
            <a:normAutofit/>
          </a:bodyPr>
          <a:lstStyle>
            <a:lvl1pPr marL="323850" marR="0" lvl="0" indent="-3238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270" b="0" i="0" u="none" strike="noStrike" kern="1200" cap="none" spc="150" normalizeH="0" baseline="0" noProof="1" dirty="0">
                <a:solidFill>
                  <a:schemeClr val="lt1"/>
                </a:solidFill>
                <a:uFillTx/>
                <a:latin typeface="Arial" panose="020B0604020202020204" pitchFamily="34" charset="0"/>
                <a:ea typeface="微软雅黑" panose="020B0503020204020204" pitchFamily="34" charset="-122"/>
                <a:cs typeface="+mn-cs"/>
                <a:sym typeface="+mn-ea"/>
              </a:defRPr>
            </a:lvl1pPr>
            <a:lvl2pPr marL="972185" marR="0" lvl="1" indent="-3238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2270" b="0" i="0" u="none" strike="noStrike" kern="1200" cap="none" spc="150" normalizeH="0" baseline="0" noProof="1" dirty="0">
                <a:solidFill>
                  <a:schemeClr val="lt1"/>
                </a:solidFill>
                <a:uFillTx/>
                <a:latin typeface="Arial" panose="020B0604020202020204" pitchFamily="34" charset="0"/>
                <a:ea typeface="微软雅黑" panose="020B0503020204020204" pitchFamily="34" charset="-122"/>
                <a:cs typeface="+mn-cs"/>
                <a:sym typeface="+mn-ea"/>
              </a:defRPr>
            </a:lvl2pPr>
            <a:lvl3pPr marL="1619885" marR="0" lvl="2" indent="-3238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270" b="0" i="0" u="none" strike="noStrike" kern="1200" cap="none" spc="150" normalizeH="0" baseline="0" noProof="1" dirty="0">
                <a:solidFill>
                  <a:schemeClr val="lt1"/>
                </a:solidFill>
                <a:uFillTx/>
                <a:latin typeface="Arial" panose="020B0604020202020204" pitchFamily="34" charset="0"/>
                <a:ea typeface="微软雅黑" panose="020B0503020204020204" pitchFamily="34" charset="-122"/>
                <a:cs typeface="+mn-cs"/>
                <a:sym typeface="+mn-ea"/>
              </a:defRPr>
            </a:lvl3pPr>
            <a:lvl4pPr marL="2268220" marR="0" lvl="3" indent="-3238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270" b="0" i="0" u="none" strike="noStrike" kern="1200" cap="none" spc="150" normalizeH="0" baseline="0" noProof="1" dirty="0">
                <a:solidFill>
                  <a:schemeClr val="lt1"/>
                </a:solidFill>
                <a:uFillTx/>
                <a:latin typeface="Arial" panose="020B0604020202020204" pitchFamily="34" charset="0"/>
                <a:ea typeface="微软雅黑" panose="020B0503020204020204" pitchFamily="34" charset="-122"/>
                <a:cs typeface="+mn-cs"/>
                <a:sym typeface="+mn-ea"/>
              </a:defRPr>
            </a:lvl4pPr>
            <a:lvl5pPr marL="2915920" marR="0" lvl="4" indent="-3238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270" b="0" i="0" u="none" strike="noStrike" kern="1200" cap="none" spc="150" normalizeH="0" baseline="0" noProof="1" dirty="0">
                <a:solidFill>
                  <a:schemeClr val="lt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6"/>
            </p:custDataLst>
          </p:nvPr>
        </p:nvSpPr>
        <p:spPr>
          <a:xfrm>
            <a:off x="6628407" y="9067441"/>
            <a:ext cx="5615921" cy="404994"/>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835" b="0" i="0" u="none" strike="noStrike" kern="1200" cap="none" spc="200" normalizeH="0" baseline="0" noProof="1" dirty="0">
                <a:solidFill>
                  <a:schemeClr val="lt1"/>
                </a:solidFill>
                <a:uFillTx/>
                <a:latin typeface="Arial" panose="020B0604020202020204" pitchFamily="34" charset="0"/>
                <a:ea typeface="微软雅黑" panose="020B0503020204020204" pitchFamily="34" charset="-122"/>
                <a:cs typeface="+mn-cs"/>
                <a:sym typeface="+mn-ea"/>
              </a:defRPr>
            </a:lvl1pPr>
            <a:lvl2pPr marL="647700" indent="0">
              <a:buNone/>
              <a:defRPr sz="2835" b="1"/>
            </a:lvl2pPr>
            <a:lvl3pPr marL="1296035" indent="0">
              <a:buNone/>
              <a:defRPr sz="2550" b="1"/>
            </a:lvl3pPr>
            <a:lvl4pPr marL="1943735" indent="0">
              <a:buNone/>
              <a:defRPr sz="2270" b="1"/>
            </a:lvl4pPr>
            <a:lvl5pPr marL="2592070" indent="0">
              <a:buNone/>
              <a:defRPr sz="2270" b="1"/>
            </a:lvl5pPr>
            <a:lvl6pPr marL="3239770" indent="0">
              <a:buNone/>
              <a:defRPr sz="2270" b="1"/>
            </a:lvl6pPr>
            <a:lvl7pPr marL="3888105" indent="0">
              <a:buNone/>
              <a:defRPr sz="2270" b="1"/>
            </a:lvl7pPr>
            <a:lvl8pPr marL="4535805" indent="0">
              <a:buNone/>
              <a:defRPr sz="2270" b="1"/>
            </a:lvl8pPr>
            <a:lvl9pPr marL="5184140" indent="0">
              <a:buNone/>
              <a:defRPr sz="2270" b="1"/>
            </a:lvl9pPr>
          </a:lstStyle>
          <a:p>
            <a:pPr lvl="0"/>
            <a:r>
              <a:rPr>
                <a:sym typeface="+mn-ea"/>
              </a:rPr>
              <a:t>单击此处编辑文本</a:t>
            </a:r>
          </a:p>
        </p:txBody>
      </p:sp>
      <p:sp>
        <p:nvSpPr>
          <p:cNvPr id="6" name="内容占位符 5"/>
          <p:cNvSpPr>
            <a:spLocks noGrp="1"/>
          </p:cNvSpPr>
          <p:nvPr>
            <p:ph sz="quarter" idx="4"/>
            <p:custDataLst>
              <p:tags r:id="rId7"/>
            </p:custDataLst>
          </p:nvPr>
        </p:nvSpPr>
        <p:spPr>
          <a:xfrm>
            <a:off x="6628407" y="9550047"/>
            <a:ext cx="5615921" cy="5245487"/>
          </a:xfrm>
        </p:spPr>
        <p:txBody>
          <a:bodyPr vert="horz" wrap="square" lIns="90170" tIns="46990" rIns="90170" bIns="46990" rtlCol="0">
            <a:normAutofit/>
          </a:bodyPr>
          <a:lstStyle>
            <a:lvl1pPr marL="323850" marR="0" lvl="0" indent="-3238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270" b="0" i="0" u="none" strike="noStrike" kern="1200" cap="none" spc="150" normalizeH="0" baseline="0" noProof="1" dirty="0">
                <a:solidFill>
                  <a:schemeClr val="lt1"/>
                </a:solidFill>
                <a:uFillTx/>
                <a:latin typeface="Arial" panose="020B0604020202020204" pitchFamily="34" charset="0"/>
                <a:ea typeface="微软雅黑" panose="020B0503020204020204" pitchFamily="34" charset="-122"/>
                <a:cs typeface="+mn-cs"/>
                <a:sym typeface="+mn-ea"/>
              </a:defRPr>
            </a:lvl1pPr>
            <a:lvl2pPr marL="972185" marR="0" lvl="1" indent="-3238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2270" b="0" i="0" u="none" strike="noStrike" kern="1200" cap="none" spc="150" normalizeH="0" baseline="0" noProof="1" dirty="0">
                <a:solidFill>
                  <a:schemeClr val="lt1"/>
                </a:solidFill>
                <a:uFillTx/>
                <a:latin typeface="Arial" panose="020B0604020202020204" pitchFamily="34" charset="0"/>
                <a:ea typeface="微软雅黑" panose="020B0503020204020204" pitchFamily="34" charset="-122"/>
                <a:cs typeface="+mn-cs"/>
                <a:sym typeface="+mn-ea"/>
              </a:defRPr>
            </a:lvl2pPr>
            <a:lvl3pPr marL="1619885" marR="0" lvl="2" indent="-3238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270" b="0" i="0" u="none" strike="noStrike" kern="1200" cap="none" spc="150" normalizeH="0" baseline="0" noProof="1" dirty="0">
                <a:solidFill>
                  <a:schemeClr val="lt1"/>
                </a:solidFill>
                <a:uFillTx/>
                <a:latin typeface="Arial" panose="020B0604020202020204" pitchFamily="34" charset="0"/>
                <a:ea typeface="微软雅黑" panose="020B0503020204020204" pitchFamily="34" charset="-122"/>
                <a:cs typeface="+mn-cs"/>
                <a:sym typeface="+mn-ea"/>
              </a:defRPr>
            </a:lvl3pPr>
            <a:lvl4pPr marL="2268220" marR="0" lvl="3" indent="-3238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270" b="0" i="0" u="none" strike="noStrike" kern="1200" cap="none" spc="150" normalizeH="0" baseline="0" noProof="1" dirty="0">
                <a:solidFill>
                  <a:schemeClr val="lt1"/>
                </a:solidFill>
                <a:uFillTx/>
                <a:latin typeface="Arial" panose="020B0604020202020204" pitchFamily="34" charset="0"/>
                <a:ea typeface="微软雅黑" panose="020B0503020204020204" pitchFamily="34" charset="-122"/>
                <a:cs typeface="+mn-cs"/>
                <a:sym typeface="+mn-ea"/>
              </a:defRPr>
            </a:lvl4pPr>
            <a:lvl5pPr marL="2915920" marR="0" lvl="4" indent="-3238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270" b="0" i="0" u="none" strike="noStrike" kern="1200" cap="none" spc="150" normalizeH="0" baseline="0" noProof="1" dirty="0">
                <a:solidFill>
                  <a:schemeClr val="lt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8"/>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pPr/>
              <a:t>2020/8/25</a:t>
            </a:fld>
            <a:endParaRPr lang="zh-CN" altLang="en-US"/>
          </a:p>
        </p:txBody>
      </p:sp>
      <p:sp>
        <p:nvSpPr>
          <p:cNvPr id="8" name="页脚占位符 7"/>
          <p:cNvSpPr>
            <a:spLocks noGrp="1"/>
          </p:cNvSpPr>
          <p:nvPr>
            <p:ph type="ftr" sz="quarter" idx="11"/>
            <p:custDataLst>
              <p:tags r:id="rId9"/>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9" name="灯片编号占位符 8"/>
          <p:cNvSpPr>
            <a:spLocks noGrp="1"/>
          </p:cNvSpPr>
          <p:nvPr>
            <p:ph type="sldNum" sz="quarter" idx="12"/>
            <p:custDataLst>
              <p:tags r:id="rId10"/>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tx2"/>
        </a:solidFill>
        <a:effectLst/>
      </p:bgPr>
    </p:bg>
    <p:spTree>
      <p:nvGrpSpPr>
        <p:cNvPr id="1" name=""/>
        <p:cNvGrpSpPr/>
        <p:nvPr/>
      </p:nvGrpSpPr>
      <p:grpSpPr>
        <a:xfrm>
          <a:off x="0" y="0"/>
          <a:ext cx="0" cy="0"/>
          <a:chOff x="0" y="0"/>
          <a:chExt cx="0" cy="0"/>
        </a:xfrm>
      </p:grpSpPr>
      <p:pic>
        <p:nvPicPr>
          <p:cNvPr id="7" name="图片 6"/>
          <p:cNvPicPr/>
          <p:nvPr userDrawn="1">
            <p:custDataLst>
              <p:tags r:id="rId1"/>
            </p:custDataLst>
          </p:nvPr>
        </p:nvPicPr>
        <p:blipFill>
          <a:blip r:embed="rId8" r:link="rId9" cstate="print">
            <a:extLst>
              <a:ext uri="{28A0092B-C50C-407E-A947-70E740481C1C}">
                <a14:useLocalDpi xmlns:a14="http://schemas.microsoft.com/office/drawing/2010/main" xmlns="" val="0"/>
              </a:ext>
            </a:extLst>
          </a:blip>
          <a:stretch>
            <a:fillRect/>
          </a:stretch>
        </p:blipFill>
        <p:spPr>
          <a:xfrm>
            <a:off x="323993" y="9518204"/>
            <a:ext cx="4665497" cy="4363341"/>
          </a:xfrm>
          <a:prstGeom prst="rect">
            <a:avLst/>
          </a:prstGeom>
        </p:spPr>
      </p:pic>
      <p:pic>
        <p:nvPicPr>
          <p:cNvPr id="6" name="图片 5"/>
          <p:cNvPicPr/>
          <p:nvPr userDrawn="1">
            <p:custDataLst>
              <p:tags r:id="rId2"/>
            </p:custDataLst>
          </p:nvPr>
        </p:nvPicPr>
        <p:blipFill>
          <a:blip r:embed="rId10" r:link="rId11" cstate="print">
            <a:extLst>
              <a:ext uri="{28A0092B-C50C-407E-A947-70E740481C1C}">
                <a14:useLocalDpi xmlns:a14="http://schemas.microsoft.com/office/drawing/2010/main" xmlns="" val="0"/>
              </a:ext>
            </a:extLst>
          </a:blip>
          <a:stretch>
            <a:fillRect/>
          </a:stretch>
        </p:blipFill>
        <p:spPr>
          <a:xfrm>
            <a:off x="12194282" y="14741906"/>
            <a:ext cx="765433" cy="602889"/>
          </a:xfrm>
          <a:prstGeom prst="rect">
            <a:avLst/>
          </a:prstGeom>
        </p:spPr>
      </p:pic>
      <p:sp>
        <p:nvSpPr>
          <p:cNvPr id="2" name="标题 1"/>
          <p:cNvSpPr>
            <a:spLocks noGrp="1"/>
          </p:cNvSpPr>
          <p:nvPr>
            <p:ph type="title"/>
            <p:custDataLst>
              <p:tags r:id="rId3"/>
            </p:custDataLst>
          </p:nvPr>
        </p:nvSpPr>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3400" b="1" i="0" u="none" strike="noStrike" kern="1200" cap="none" spc="200" normalizeH="0" baseline="0" noProof="1" dirty="0">
                <a:solidFill>
                  <a:schemeClr val="lt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4"/>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pPr/>
              <a:t>2020/8/25</a:t>
            </a:fld>
            <a:endParaRPr lang="zh-CN" altLang="en-US"/>
          </a:p>
        </p:txBody>
      </p:sp>
      <p:sp>
        <p:nvSpPr>
          <p:cNvPr id="4" name="页脚占位符 3"/>
          <p:cNvSpPr>
            <a:spLocks noGrp="1"/>
          </p:cNvSpPr>
          <p:nvPr>
            <p:ph type="ftr" sz="quarter" idx="11"/>
            <p:custDataLst>
              <p:tags r:id="rId5"/>
            </p:custDataLst>
          </p:nvPr>
        </p:nvSpPr>
        <p:spPr/>
        <p:txBody>
          <a:bodyPr wrap="square">
            <a:normAutofit/>
          </a:bodyPr>
          <a:lstStyle>
            <a:lvl1pPr>
              <a:defRPr>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6"/>
            </p:custDataLst>
          </p:nvPr>
        </p:nvSpPr>
        <p:spPr/>
        <p:txBody>
          <a:bodyPr wrap="square">
            <a:normAutofit/>
          </a:bodyPr>
          <a:lstStyle>
            <a:lvl1pPr>
              <a:defRPr>
                <a:solidFill>
                  <a:schemeClr val="lt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tags" Target="../tags/tag7.xml"/><Relationship Id="rId3" Type="http://schemas.openxmlformats.org/officeDocument/2006/relationships/slideLayout" Target="../slideLayouts/slideLayout6.xml"/><Relationship Id="rId21" Type="http://schemas.openxmlformats.org/officeDocument/2006/relationships/tags" Target="../tags/tag2.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tags" Target="../tags/tag6.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tags" Target="../tags/tag5.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tags" Target="../tags/tag4.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xmlns="" Requires="p14">
      <p:transition spd="slow" p14:dur="900" advClick="0" advTm="5000">
        <p14:warp dir="in"/>
      </p:transition>
    </mc:Choice>
    <mc:Fallback>
      <p:transition spd="slow" advClick="0" advTm="5000">
        <p:fade/>
      </p:transition>
    </mc:Fallback>
  </mc:AlternateContent>
  <p:txStyles>
    <p:titleStyle>
      <a:lvl1pPr algn="l" defTabSz="1296035" rtl="0" eaLnBrk="1" latinLnBrk="0" hangingPunct="1">
        <a:lnSpc>
          <a:spcPct val="90000"/>
        </a:lnSpc>
        <a:spcBef>
          <a:spcPct val="0"/>
        </a:spcBef>
        <a:buNone/>
        <a:defRPr sz="6235" kern="1200">
          <a:solidFill>
            <a:schemeClr val="tx1"/>
          </a:solidFill>
          <a:latin typeface="+mj-lt"/>
          <a:ea typeface="+mj-ea"/>
          <a:cs typeface="+mj-cs"/>
        </a:defRPr>
      </a:lvl1pPr>
    </p:titleStyle>
    <p:bodyStyle>
      <a:lvl1pPr marL="323850" indent="-323850" algn="l" defTabSz="1296035" rtl="0" eaLnBrk="1" latinLnBrk="0" hangingPunct="1">
        <a:lnSpc>
          <a:spcPct val="90000"/>
        </a:lnSpc>
        <a:spcBef>
          <a:spcPts val="1415"/>
        </a:spcBef>
        <a:buFont typeface="Arial" panose="020B0604020202020204" pitchFamily="34" charset="0"/>
        <a:buChar char="•"/>
        <a:defRPr sz="3970" kern="1200">
          <a:solidFill>
            <a:schemeClr val="tx1"/>
          </a:solidFill>
          <a:latin typeface="+mn-lt"/>
          <a:ea typeface="+mn-ea"/>
          <a:cs typeface="+mn-cs"/>
        </a:defRPr>
      </a:lvl1pPr>
      <a:lvl2pPr marL="972185" indent="-323850" algn="l" defTabSz="1296035" rtl="0" eaLnBrk="1" latinLnBrk="0" hangingPunct="1">
        <a:lnSpc>
          <a:spcPct val="90000"/>
        </a:lnSpc>
        <a:spcBef>
          <a:spcPts val="710"/>
        </a:spcBef>
        <a:buFont typeface="Arial" panose="020B0604020202020204" pitchFamily="34" charset="0"/>
        <a:buChar char="•"/>
        <a:defRPr sz="3400" kern="1200">
          <a:solidFill>
            <a:schemeClr val="tx1"/>
          </a:solidFill>
          <a:latin typeface="+mn-lt"/>
          <a:ea typeface="+mn-ea"/>
          <a:cs typeface="+mn-cs"/>
        </a:defRPr>
      </a:lvl2pPr>
      <a:lvl3pPr marL="1619885" indent="-323850" algn="l" defTabSz="1296035" rtl="0" eaLnBrk="1" latinLnBrk="0" hangingPunct="1">
        <a:lnSpc>
          <a:spcPct val="90000"/>
        </a:lnSpc>
        <a:spcBef>
          <a:spcPts val="710"/>
        </a:spcBef>
        <a:buFont typeface="Arial" panose="020B0604020202020204" pitchFamily="34" charset="0"/>
        <a:buChar char="•"/>
        <a:defRPr sz="2835" kern="1200">
          <a:solidFill>
            <a:schemeClr val="tx1"/>
          </a:solidFill>
          <a:latin typeface="+mn-lt"/>
          <a:ea typeface="+mn-ea"/>
          <a:cs typeface="+mn-cs"/>
        </a:defRPr>
      </a:lvl3pPr>
      <a:lvl4pPr marL="2268220" indent="-323850" algn="l" defTabSz="1296035" rtl="0" eaLnBrk="1" latinLnBrk="0" hangingPunct="1">
        <a:lnSpc>
          <a:spcPct val="90000"/>
        </a:lnSpc>
        <a:spcBef>
          <a:spcPts val="710"/>
        </a:spcBef>
        <a:buFont typeface="Arial" panose="020B0604020202020204" pitchFamily="34" charset="0"/>
        <a:buChar char="•"/>
        <a:defRPr sz="2550" kern="1200">
          <a:solidFill>
            <a:schemeClr val="tx1"/>
          </a:solidFill>
          <a:latin typeface="+mn-lt"/>
          <a:ea typeface="+mn-ea"/>
          <a:cs typeface="+mn-cs"/>
        </a:defRPr>
      </a:lvl4pPr>
      <a:lvl5pPr marL="2915920" indent="-323850" algn="l" defTabSz="1296035" rtl="0" eaLnBrk="1" latinLnBrk="0" hangingPunct="1">
        <a:lnSpc>
          <a:spcPct val="90000"/>
        </a:lnSpc>
        <a:spcBef>
          <a:spcPts val="710"/>
        </a:spcBef>
        <a:buFont typeface="Arial" panose="020B0604020202020204" pitchFamily="34" charset="0"/>
        <a:buChar char="•"/>
        <a:defRPr sz="2550" kern="1200">
          <a:solidFill>
            <a:schemeClr val="tx1"/>
          </a:solidFill>
          <a:latin typeface="+mn-lt"/>
          <a:ea typeface="+mn-ea"/>
          <a:cs typeface="+mn-cs"/>
        </a:defRPr>
      </a:lvl5pPr>
      <a:lvl6pPr marL="3564255" indent="-323850" algn="l" defTabSz="1296035" rtl="0" eaLnBrk="1" latinLnBrk="0" hangingPunct="1">
        <a:lnSpc>
          <a:spcPct val="90000"/>
        </a:lnSpc>
        <a:spcBef>
          <a:spcPts val="710"/>
        </a:spcBef>
        <a:buFont typeface="Arial" panose="020B0604020202020204" pitchFamily="34" charset="0"/>
        <a:buChar char="•"/>
        <a:defRPr sz="2550" kern="1200">
          <a:solidFill>
            <a:schemeClr val="tx1"/>
          </a:solidFill>
          <a:latin typeface="+mn-lt"/>
          <a:ea typeface="+mn-ea"/>
          <a:cs typeface="+mn-cs"/>
        </a:defRPr>
      </a:lvl6pPr>
      <a:lvl7pPr marL="4211955" indent="-323850" algn="l" defTabSz="1296035" rtl="0" eaLnBrk="1" latinLnBrk="0" hangingPunct="1">
        <a:lnSpc>
          <a:spcPct val="90000"/>
        </a:lnSpc>
        <a:spcBef>
          <a:spcPts val="710"/>
        </a:spcBef>
        <a:buFont typeface="Arial" panose="020B0604020202020204" pitchFamily="34" charset="0"/>
        <a:buChar char="•"/>
        <a:defRPr sz="2550" kern="1200">
          <a:solidFill>
            <a:schemeClr val="tx1"/>
          </a:solidFill>
          <a:latin typeface="+mn-lt"/>
          <a:ea typeface="+mn-ea"/>
          <a:cs typeface="+mn-cs"/>
        </a:defRPr>
      </a:lvl7pPr>
      <a:lvl8pPr marL="4860290" indent="-323850" algn="l" defTabSz="1296035" rtl="0" eaLnBrk="1" latinLnBrk="0" hangingPunct="1">
        <a:lnSpc>
          <a:spcPct val="90000"/>
        </a:lnSpc>
        <a:spcBef>
          <a:spcPts val="710"/>
        </a:spcBef>
        <a:buFont typeface="Arial" panose="020B0604020202020204" pitchFamily="34" charset="0"/>
        <a:buChar char="•"/>
        <a:defRPr sz="2550" kern="1200">
          <a:solidFill>
            <a:schemeClr val="tx1"/>
          </a:solidFill>
          <a:latin typeface="+mn-lt"/>
          <a:ea typeface="+mn-ea"/>
          <a:cs typeface="+mn-cs"/>
        </a:defRPr>
      </a:lvl8pPr>
      <a:lvl9pPr marL="5508625" indent="-323850" algn="l" defTabSz="1296035" rtl="0" eaLnBrk="1" latinLnBrk="0" hangingPunct="1">
        <a:lnSpc>
          <a:spcPct val="90000"/>
        </a:lnSpc>
        <a:spcBef>
          <a:spcPts val="710"/>
        </a:spcBef>
        <a:buFont typeface="Arial" panose="020B0604020202020204" pitchFamily="34" charset="0"/>
        <a:buChar char="•"/>
        <a:defRPr sz="2550" kern="1200">
          <a:solidFill>
            <a:schemeClr val="tx1"/>
          </a:solidFill>
          <a:latin typeface="+mn-lt"/>
          <a:ea typeface="+mn-ea"/>
          <a:cs typeface="+mn-cs"/>
        </a:defRPr>
      </a:lvl9pPr>
    </p:bodyStyle>
    <p:otherStyle>
      <a:defPPr>
        <a:defRPr lang="en-US"/>
      </a:defPPr>
      <a:lvl1pPr marL="0" algn="l" defTabSz="1296035" rtl="0" eaLnBrk="1" latinLnBrk="0" hangingPunct="1">
        <a:defRPr sz="2550" kern="1200">
          <a:solidFill>
            <a:schemeClr val="tx1"/>
          </a:solidFill>
          <a:latin typeface="+mn-lt"/>
          <a:ea typeface="+mn-ea"/>
          <a:cs typeface="+mn-cs"/>
        </a:defRPr>
      </a:lvl1pPr>
      <a:lvl2pPr marL="647700" algn="l" defTabSz="1296035" rtl="0" eaLnBrk="1" latinLnBrk="0" hangingPunct="1">
        <a:defRPr sz="2550" kern="1200">
          <a:solidFill>
            <a:schemeClr val="tx1"/>
          </a:solidFill>
          <a:latin typeface="+mn-lt"/>
          <a:ea typeface="+mn-ea"/>
          <a:cs typeface="+mn-cs"/>
        </a:defRPr>
      </a:lvl2pPr>
      <a:lvl3pPr marL="1296035" algn="l" defTabSz="1296035" rtl="0" eaLnBrk="1" latinLnBrk="0" hangingPunct="1">
        <a:defRPr sz="2550" kern="1200">
          <a:solidFill>
            <a:schemeClr val="tx1"/>
          </a:solidFill>
          <a:latin typeface="+mn-lt"/>
          <a:ea typeface="+mn-ea"/>
          <a:cs typeface="+mn-cs"/>
        </a:defRPr>
      </a:lvl3pPr>
      <a:lvl4pPr marL="1943735" algn="l" defTabSz="1296035" rtl="0" eaLnBrk="1" latinLnBrk="0" hangingPunct="1">
        <a:defRPr sz="2550" kern="1200">
          <a:solidFill>
            <a:schemeClr val="tx1"/>
          </a:solidFill>
          <a:latin typeface="+mn-lt"/>
          <a:ea typeface="+mn-ea"/>
          <a:cs typeface="+mn-cs"/>
        </a:defRPr>
      </a:lvl4pPr>
      <a:lvl5pPr marL="2592070" algn="l" defTabSz="1296035" rtl="0" eaLnBrk="1" latinLnBrk="0" hangingPunct="1">
        <a:defRPr sz="2550" kern="1200">
          <a:solidFill>
            <a:schemeClr val="tx1"/>
          </a:solidFill>
          <a:latin typeface="+mn-lt"/>
          <a:ea typeface="+mn-ea"/>
          <a:cs typeface="+mn-cs"/>
        </a:defRPr>
      </a:lvl5pPr>
      <a:lvl6pPr marL="3239770" algn="l" defTabSz="1296035" rtl="0" eaLnBrk="1" latinLnBrk="0" hangingPunct="1">
        <a:defRPr sz="2550" kern="1200">
          <a:solidFill>
            <a:schemeClr val="tx1"/>
          </a:solidFill>
          <a:latin typeface="+mn-lt"/>
          <a:ea typeface="+mn-ea"/>
          <a:cs typeface="+mn-cs"/>
        </a:defRPr>
      </a:lvl6pPr>
      <a:lvl7pPr marL="3888105" algn="l" defTabSz="1296035" rtl="0" eaLnBrk="1" latinLnBrk="0" hangingPunct="1">
        <a:defRPr sz="2550" kern="1200">
          <a:solidFill>
            <a:schemeClr val="tx1"/>
          </a:solidFill>
          <a:latin typeface="+mn-lt"/>
          <a:ea typeface="+mn-ea"/>
          <a:cs typeface="+mn-cs"/>
        </a:defRPr>
      </a:lvl7pPr>
      <a:lvl8pPr marL="4535805" algn="l" defTabSz="1296035" rtl="0" eaLnBrk="1" latinLnBrk="0" hangingPunct="1">
        <a:defRPr sz="2550" kern="1200">
          <a:solidFill>
            <a:schemeClr val="tx1"/>
          </a:solidFill>
          <a:latin typeface="+mn-lt"/>
          <a:ea typeface="+mn-ea"/>
          <a:cs typeface="+mn-cs"/>
        </a:defRPr>
      </a:lvl8pPr>
      <a:lvl9pPr marL="5185410" algn="l" defTabSz="1296035" rtl="0" eaLnBrk="1" latinLnBrk="0" hangingPunct="1">
        <a:defRPr sz="25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1"/>
            </p:custDataLst>
          </p:nvPr>
        </p:nvSpPr>
        <p:spPr>
          <a:xfrm>
            <a:off x="712064" y="8526095"/>
            <a:ext cx="11535589" cy="469794"/>
          </a:xfrm>
          <a:prstGeom prst="rect">
            <a:avLst/>
          </a:prstGeom>
        </p:spPr>
        <p:txBody>
          <a:bodyPr vert="horz" wrap="square"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22"/>
            </p:custDataLst>
          </p:nvPr>
        </p:nvSpPr>
        <p:spPr>
          <a:xfrm>
            <a:off x="712064" y="9076891"/>
            <a:ext cx="11535589" cy="5728240"/>
          </a:xfrm>
          <a:prstGeom prst="rect">
            <a:avLst/>
          </a:prstGeom>
        </p:spPr>
        <p:txBody>
          <a:bodyPr vert="horz" wrap="square" lIns="90170" tIns="46990" rIns="90170" bIns="4699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3"/>
            </p:custDataLst>
          </p:nvPr>
        </p:nvSpPr>
        <p:spPr>
          <a:xfrm>
            <a:off x="935138" y="14804629"/>
            <a:ext cx="2870016" cy="336749"/>
          </a:xfrm>
          <a:prstGeom prst="rect">
            <a:avLst/>
          </a:prstGeom>
        </p:spPr>
        <p:txBody>
          <a:bodyPr vert="horz" wrap="square" lIns="91440" tIns="45720" rIns="91440" bIns="45720" rtlCol="0" anchor="ctr">
            <a:normAutofit/>
          </a:bodyPr>
          <a:lstStyle>
            <a:lvl1pPr algn="l">
              <a:defRPr sz="17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pPr/>
              <a:t>2020/8/25</a:t>
            </a:fld>
            <a:endParaRPr lang="zh-CN" altLang="en-US"/>
          </a:p>
        </p:txBody>
      </p:sp>
      <p:sp>
        <p:nvSpPr>
          <p:cNvPr id="5" name="页脚占位符 4"/>
          <p:cNvSpPr>
            <a:spLocks noGrp="1"/>
          </p:cNvSpPr>
          <p:nvPr>
            <p:ph type="ftr" sz="quarter" idx="3"/>
            <p:custDataLst>
              <p:tags r:id="rId24"/>
            </p:custDataLst>
          </p:nvPr>
        </p:nvSpPr>
        <p:spPr>
          <a:xfrm>
            <a:off x="4375179" y="14804629"/>
            <a:ext cx="4209356" cy="336749"/>
          </a:xfrm>
          <a:prstGeom prst="rect">
            <a:avLst/>
          </a:prstGeom>
        </p:spPr>
        <p:txBody>
          <a:bodyPr vert="horz" wrap="square" lIns="91440" tIns="45720" rIns="91440" bIns="45720" rtlCol="0" anchor="ctr">
            <a:normAutofit/>
          </a:bodyPr>
          <a:lstStyle>
            <a:lvl1pPr algn="ctr">
              <a:defRPr sz="170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25"/>
            </p:custDataLst>
          </p:nvPr>
        </p:nvSpPr>
        <p:spPr>
          <a:xfrm>
            <a:off x="9152799" y="14804629"/>
            <a:ext cx="2870016" cy="336749"/>
          </a:xfrm>
          <a:prstGeom prst="rect">
            <a:avLst/>
          </a:prstGeom>
        </p:spPr>
        <p:txBody>
          <a:bodyPr vert="horz" wrap="square" lIns="91440" tIns="45720" rIns="91440" bIns="45720" rtlCol="0" anchor="ctr">
            <a:normAutofit/>
          </a:bodyPr>
          <a:lstStyle>
            <a:lvl1pPr algn="r">
              <a:defRPr sz="17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pPr/>
              <a:t>‹#›</a:t>
            </a:fld>
            <a:endParaRPr lang="zh-CN" altLang="en-US" dirty="0"/>
          </a:p>
        </p:txBody>
      </p:sp>
      <p:sp>
        <p:nvSpPr>
          <p:cNvPr id="7" name="KSO_TEMPLATE" hidden="1"/>
          <p:cNvSpPr/>
          <p:nvPr userDrawn="1">
            <p:custDataLst>
              <p:tags r:id="rId26"/>
            </p:custDataLst>
          </p:nvPr>
        </p:nvSpPr>
        <p:spPr>
          <a:xfrm>
            <a:off x="0" y="8054955"/>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15">
              <a:solidFill>
                <a:schemeClr val="lt1"/>
              </a:solidFill>
            </a:endParaRP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Lst>
  <p:txStyles>
    <p:titleStyle>
      <a:lvl1pPr algn="l" defTabSz="1296035" rtl="0" eaLnBrk="1" fontAlgn="auto" latinLnBrk="0" hangingPunct="1">
        <a:lnSpc>
          <a:spcPct val="100000"/>
        </a:lnSpc>
        <a:spcBef>
          <a:spcPct val="0"/>
        </a:spcBef>
        <a:buNone/>
        <a:defRPr sz="3400" b="1" u="none" strike="noStrike" kern="1200" cap="none" spc="200" normalizeH="0">
          <a:solidFill>
            <a:schemeClr val="bg1"/>
          </a:solidFill>
          <a:uFillTx/>
          <a:latin typeface="Arial" panose="020B0604020202020204" pitchFamily="34" charset="0"/>
          <a:ea typeface="微软雅黑" panose="020B0503020204020204" pitchFamily="34" charset="-122"/>
          <a:cs typeface="+mj-cs"/>
        </a:defRPr>
      </a:lvl1pPr>
    </p:titleStyle>
    <p:bodyStyle>
      <a:lvl1pPr marL="323850" indent="-323850" algn="l" defTabSz="1296035" rtl="0" eaLnBrk="1" fontAlgn="auto" latinLnBrk="0" hangingPunct="1">
        <a:lnSpc>
          <a:spcPct val="130000"/>
        </a:lnSpc>
        <a:spcBef>
          <a:spcPts val="0"/>
        </a:spcBef>
        <a:spcAft>
          <a:spcPts val="1000"/>
        </a:spcAft>
        <a:buFont typeface="Arial" panose="020B0604020202020204" pitchFamily="34" charset="0"/>
        <a:buChar char="•"/>
        <a:defRPr sz="2270" u="none" strike="noStrike" kern="1200" cap="none" spc="150" normalizeH="0" baseline="0">
          <a:solidFill>
            <a:schemeClr val="bg1"/>
          </a:solidFill>
          <a:uFillTx/>
          <a:latin typeface="Arial" panose="020B0604020202020204" pitchFamily="34" charset="0"/>
          <a:ea typeface="微软雅黑" panose="020B0503020204020204" pitchFamily="34" charset="-122"/>
          <a:cs typeface="+mn-cs"/>
        </a:defRPr>
      </a:lvl1pPr>
      <a:lvl2pPr marL="972185" indent="-323850" algn="l" defTabSz="1296035" rtl="0" eaLnBrk="1" fontAlgn="auto" latinLnBrk="0" hangingPunct="1">
        <a:lnSpc>
          <a:spcPct val="130000"/>
        </a:lnSpc>
        <a:spcBef>
          <a:spcPts val="0"/>
        </a:spcBef>
        <a:spcAft>
          <a:spcPts val="1000"/>
        </a:spcAft>
        <a:buFont typeface="Arial" panose="020B0604020202020204" pitchFamily="34" charset="0"/>
        <a:buChar char="•"/>
        <a:tabLst>
          <a:tab pos="2281555" algn="l"/>
        </a:tabLst>
        <a:defRPr sz="2270" u="none" strike="noStrike" kern="1200" cap="none" spc="150" normalizeH="0" baseline="0">
          <a:solidFill>
            <a:schemeClr val="bg1"/>
          </a:solidFill>
          <a:uFillTx/>
          <a:latin typeface="Arial" panose="020B0604020202020204" pitchFamily="34" charset="0"/>
          <a:ea typeface="微软雅黑" panose="020B0503020204020204" pitchFamily="34" charset="-122"/>
          <a:cs typeface="+mn-cs"/>
        </a:defRPr>
      </a:lvl2pPr>
      <a:lvl3pPr marL="1619885" indent="-323850" algn="l" defTabSz="1296035" rtl="0" eaLnBrk="1" fontAlgn="auto" latinLnBrk="0" hangingPunct="1">
        <a:lnSpc>
          <a:spcPct val="130000"/>
        </a:lnSpc>
        <a:spcBef>
          <a:spcPts val="0"/>
        </a:spcBef>
        <a:spcAft>
          <a:spcPts val="1000"/>
        </a:spcAft>
        <a:buFont typeface="Arial" panose="020B0604020202020204" pitchFamily="34" charset="0"/>
        <a:buChar char="•"/>
        <a:defRPr sz="2270" u="none" strike="noStrike" kern="1200" cap="none" spc="150" normalizeH="0" baseline="0">
          <a:solidFill>
            <a:schemeClr val="bg1"/>
          </a:solidFill>
          <a:uFillTx/>
          <a:latin typeface="Arial" panose="020B0604020202020204" pitchFamily="34" charset="0"/>
          <a:ea typeface="微软雅黑" panose="020B0503020204020204" pitchFamily="34" charset="-122"/>
          <a:cs typeface="+mn-cs"/>
        </a:defRPr>
      </a:lvl3pPr>
      <a:lvl4pPr marL="2268220" indent="-323850" algn="l" defTabSz="1296035" rtl="0" eaLnBrk="1" fontAlgn="auto" latinLnBrk="0" hangingPunct="1">
        <a:lnSpc>
          <a:spcPct val="130000"/>
        </a:lnSpc>
        <a:spcBef>
          <a:spcPts val="0"/>
        </a:spcBef>
        <a:spcAft>
          <a:spcPts val="1000"/>
        </a:spcAft>
        <a:buFont typeface="Arial" panose="020B0604020202020204" pitchFamily="34" charset="0"/>
        <a:buChar char="•"/>
        <a:defRPr sz="2270" u="none" strike="noStrike" kern="1200" cap="none" spc="150" normalizeH="0" baseline="0">
          <a:solidFill>
            <a:schemeClr val="bg1"/>
          </a:solidFill>
          <a:uFillTx/>
          <a:latin typeface="Arial" panose="020B0604020202020204" pitchFamily="34" charset="0"/>
          <a:ea typeface="微软雅黑" panose="020B0503020204020204" pitchFamily="34" charset="-122"/>
          <a:cs typeface="+mn-cs"/>
        </a:defRPr>
      </a:lvl4pPr>
      <a:lvl5pPr marL="2915920" indent="-323850" algn="l" defTabSz="1296035" rtl="0" eaLnBrk="1" fontAlgn="auto" latinLnBrk="0" hangingPunct="1">
        <a:lnSpc>
          <a:spcPct val="130000"/>
        </a:lnSpc>
        <a:spcBef>
          <a:spcPts val="0"/>
        </a:spcBef>
        <a:spcAft>
          <a:spcPts val="1000"/>
        </a:spcAft>
        <a:buFont typeface="Arial" panose="020B0604020202020204" pitchFamily="34" charset="0"/>
        <a:buChar char="•"/>
        <a:defRPr sz="2270" u="none" strike="noStrike" kern="1200" cap="none" spc="150" normalizeH="0" baseline="0">
          <a:solidFill>
            <a:schemeClr val="bg1"/>
          </a:solidFill>
          <a:uFillTx/>
          <a:latin typeface="Arial" panose="020B0604020202020204" pitchFamily="34" charset="0"/>
          <a:ea typeface="微软雅黑" panose="020B0503020204020204" pitchFamily="34" charset="-122"/>
          <a:cs typeface="+mn-cs"/>
        </a:defRPr>
      </a:lvl5pPr>
      <a:lvl6pPr marL="3563620" indent="-323850" algn="l" defTabSz="1296035" rtl="0" eaLnBrk="1" latinLnBrk="0" hangingPunct="1">
        <a:lnSpc>
          <a:spcPct val="90000"/>
        </a:lnSpc>
        <a:spcBef>
          <a:spcPts val="710"/>
        </a:spcBef>
        <a:buFont typeface="Arial" panose="020B0604020202020204" pitchFamily="34" charset="0"/>
        <a:buChar char="•"/>
        <a:defRPr sz="2550" kern="1200">
          <a:solidFill>
            <a:schemeClr val="tx1"/>
          </a:solidFill>
          <a:latin typeface="+mn-lt"/>
          <a:ea typeface="+mn-ea"/>
          <a:cs typeface="+mn-cs"/>
        </a:defRPr>
      </a:lvl6pPr>
      <a:lvl7pPr marL="4211955" indent="-323850" algn="l" defTabSz="1296035" rtl="0" eaLnBrk="1" latinLnBrk="0" hangingPunct="1">
        <a:lnSpc>
          <a:spcPct val="90000"/>
        </a:lnSpc>
        <a:spcBef>
          <a:spcPts val="710"/>
        </a:spcBef>
        <a:buFont typeface="Arial" panose="020B0604020202020204" pitchFamily="34" charset="0"/>
        <a:buChar char="•"/>
        <a:defRPr sz="2550" kern="1200">
          <a:solidFill>
            <a:schemeClr val="tx1"/>
          </a:solidFill>
          <a:latin typeface="+mn-lt"/>
          <a:ea typeface="+mn-ea"/>
          <a:cs typeface="+mn-cs"/>
        </a:defRPr>
      </a:lvl7pPr>
      <a:lvl8pPr marL="4859655" indent="-323850" algn="l" defTabSz="1296035" rtl="0" eaLnBrk="1" latinLnBrk="0" hangingPunct="1">
        <a:lnSpc>
          <a:spcPct val="90000"/>
        </a:lnSpc>
        <a:spcBef>
          <a:spcPts val="710"/>
        </a:spcBef>
        <a:buFont typeface="Arial" panose="020B0604020202020204" pitchFamily="34" charset="0"/>
        <a:buChar char="•"/>
        <a:defRPr sz="2550" kern="1200">
          <a:solidFill>
            <a:schemeClr val="tx1"/>
          </a:solidFill>
          <a:latin typeface="+mn-lt"/>
          <a:ea typeface="+mn-ea"/>
          <a:cs typeface="+mn-cs"/>
        </a:defRPr>
      </a:lvl8pPr>
      <a:lvl9pPr marL="5507990" indent="-323850" algn="l" defTabSz="1296035" rtl="0" eaLnBrk="1" latinLnBrk="0" hangingPunct="1">
        <a:lnSpc>
          <a:spcPct val="90000"/>
        </a:lnSpc>
        <a:spcBef>
          <a:spcPts val="710"/>
        </a:spcBef>
        <a:buFont typeface="Arial" panose="020B0604020202020204" pitchFamily="34" charset="0"/>
        <a:buChar char="•"/>
        <a:defRPr sz="2550" kern="1200">
          <a:solidFill>
            <a:schemeClr val="tx1"/>
          </a:solidFill>
          <a:latin typeface="+mn-lt"/>
          <a:ea typeface="+mn-ea"/>
          <a:cs typeface="+mn-cs"/>
        </a:defRPr>
      </a:lvl9pPr>
    </p:bodyStyle>
    <p:otherStyle>
      <a:defPPr>
        <a:defRPr lang="zh-CN"/>
      </a:defPPr>
      <a:lvl1pPr marL="0" algn="l" defTabSz="1296035" rtl="0" eaLnBrk="1" latinLnBrk="0" hangingPunct="1">
        <a:defRPr sz="2550" kern="1200">
          <a:solidFill>
            <a:schemeClr val="tx1"/>
          </a:solidFill>
          <a:latin typeface="+mn-lt"/>
          <a:ea typeface="+mn-ea"/>
          <a:cs typeface="+mn-cs"/>
        </a:defRPr>
      </a:lvl1pPr>
      <a:lvl2pPr marL="647700" algn="l" defTabSz="1296035" rtl="0" eaLnBrk="1" latinLnBrk="0" hangingPunct="1">
        <a:defRPr sz="2550" kern="1200">
          <a:solidFill>
            <a:schemeClr val="tx1"/>
          </a:solidFill>
          <a:latin typeface="+mn-lt"/>
          <a:ea typeface="+mn-ea"/>
          <a:cs typeface="+mn-cs"/>
        </a:defRPr>
      </a:lvl2pPr>
      <a:lvl3pPr marL="1296035" algn="l" defTabSz="1296035" rtl="0" eaLnBrk="1" latinLnBrk="0" hangingPunct="1">
        <a:defRPr sz="2550" kern="1200">
          <a:solidFill>
            <a:schemeClr val="tx1"/>
          </a:solidFill>
          <a:latin typeface="+mn-lt"/>
          <a:ea typeface="+mn-ea"/>
          <a:cs typeface="+mn-cs"/>
        </a:defRPr>
      </a:lvl3pPr>
      <a:lvl4pPr marL="1943735" algn="l" defTabSz="1296035" rtl="0" eaLnBrk="1" latinLnBrk="0" hangingPunct="1">
        <a:defRPr sz="2550" kern="1200">
          <a:solidFill>
            <a:schemeClr val="tx1"/>
          </a:solidFill>
          <a:latin typeface="+mn-lt"/>
          <a:ea typeface="+mn-ea"/>
          <a:cs typeface="+mn-cs"/>
        </a:defRPr>
      </a:lvl4pPr>
      <a:lvl5pPr marL="2592070" algn="l" defTabSz="1296035" rtl="0" eaLnBrk="1" latinLnBrk="0" hangingPunct="1">
        <a:defRPr sz="2550" kern="1200">
          <a:solidFill>
            <a:schemeClr val="tx1"/>
          </a:solidFill>
          <a:latin typeface="+mn-lt"/>
          <a:ea typeface="+mn-ea"/>
          <a:cs typeface="+mn-cs"/>
        </a:defRPr>
      </a:lvl5pPr>
      <a:lvl6pPr marL="3239770" algn="l" defTabSz="1296035" rtl="0" eaLnBrk="1" latinLnBrk="0" hangingPunct="1">
        <a:defRPr sz="2550" kern="1200">
          <a:solidFill>
            <a:schemeClr val="tx1"/>
          </a:solidFill>
          <a:latin typeface="+mn-lt"/>
          <a:ea typeface="+mn-ea"/>
          <a:cs typeface="+mn-cs"/>
        </a:defRPr>
      </a:lvl6pPr>
      <a:lvl7pPr marL="3888105" algn="l" defTabSz="1296035" rtl="0" eaLnBrk="1" latinLnBrk="0" hangingPunct="1">
        <a:defRPr sz="2550" kern="1200">
          <a:solidFill>
            <a:schemeClr val="tx1"/>
          </a:solidFill>
          <a:latin typeface="+mn-lt"/>
          <a:ea typeface="+mn-ea"/>
          <a:cs typeface="+mn-cs"/>
        </a:defRPr>
      </a:lvl7pPr>
      <a:lvl8pPr marL="4535805" algn="l" defTabSz="1296035" rtl="0" eaLnBrk="1" latinLnBrk="0" hangingPunct="1">
        <a:defRPr sz="2550" kern="1200">
          <a:solidFill>
            <a:schemeClr val="tx1"/>
          </a:solidFill>
          <a:latin typeface="+mn-lt"/>
          <a:ea typeface="+mn-ea"/>
          <a:cs typeface="+mn-cs"/>
        </a:defRPr>
      </a:lvl8pPr>
      <a:lvl9pPr marL="5184140" algn="l" defTabSz="1296035" rtl="0" eaLnBrk="1" latinLnBrk="0" hangingPunct="1">
        <a:defRPr sz="25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31.png"/><Relationship Id="rId3" Type="http://schemas.openxmlformats.org/officeDocument/2006/relationships/tags" Target="../tags/tag202.xml"/><Relationship Id="rId7" Type="http://schemas.openxmlformats.org/officeDocument/2006/relationships/tags" Target="../tags/tag206.xml"/><Relationship Id="rId12" Type="http://schemas.openxmlformats.org/officeDocument/2006/relationships/image" Target="../media/image30.png"/><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tags" Target="../tags/tag205.xml"/><Relationship Id="rId11" Type="http://schemas.openxmlformats.org/officeDocument/2006/relationships/image" Target="../media/image9.png"/><Relationship Id="rId5" Type="http://schemas.openxmlformats.org/officeDocument/2006/relationships/tags" Target="../tags/tag204.xml"/><Relationship Id="rId10" Type="http://schemas.openxmlformats.org/officeDocument/2006/relationships/image" Target="../media/image29.jpeg"/><Relationship Id="rId4" Type="http://schemas.openxmlformats.org/officeDocument/2006/relationships/tags" Target="../tags/tag203.xml"/><Relationship Id="rId9"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20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9.png"/><Relationship Id="rId3" Type="http://schemas.openxmlformats.org/officeDocument/2006/relationships/tags" Target="../tags/tag210.xml"/><Relationship Id="rId7" Type="http://schemas.openxmlformats.org/officeDocument/2006/relationships/notesSlide" Target="../notesSlides/notesSlide12.xml"/><Relationship Id="rId12" Type="http://schemas.openxmlformats.org/officeDocument/2006/relationships/image" Target="../media/image38.png"/><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slideLayout" Target="../slideLayouts/slideLayout1.xml"/><Relationship Id="rId11" Type="http://schemas.openxmlformats.org/officeDocument/2006/relationships/image" Target="../media/image37.png"/><Relationship Id="rId5" Type="http://schemas.openxmlformats.org/officeDocument/2006/relationships/tags" Target="../tags/tag212.xml"/><Relationship Id="rId10" Type="http://schemas.openxmlformats.org/officeDocument/2006/relationships/image" Target="../media/image36.png"/><Relationship Id="rId4" Type="http://schemas.openxmlformats.org/officeDocument/2006/relationships/tags" Target="../tags/tag211.xml"/><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0.png"/><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image" Target="../media/image39.png"/><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notesSlide" Target="../notesSlides/notesSlide14.xml"/><Relationship Id="rId7" Type="http://schemas.openxmlformats.org/officeDocument/2006/relationships/image" Target="../media/image44.jpeg"/><Relationship Id="rId2" Type="http://schemas.openxmlformats.org/officeDocument/2006/relationships/slideLayout" Target="../slideLayouts/slideLayout1.xml"/><Relationship Id="rId1" Type="http://schemas.openxmlformats.org/officeDocument/2006/relationships/tags" Target="../tags/tag215.xml"/><Relationship Id="rId6" Type="http://schemas.openxmlformats.org/officeDocument/2006/relationships/image" Target="../media/image43.jpe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jpe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tags" Target="../tags/tag223.xml"/><Relationship Id="rId13" Type="http://schemas.openxmlformats.org/officeDocument/2006/relationships/image" Target="file:///C:\Users\D69LXP2\Desktop\400px_tools/pic_temp/0_pic_quater_right_down.png" TargetMode="External"/><Relationship Id="rId18" Type="http://schemas.openxmlformats.org/officeDocument/2006/relationships/image" Target="../media/image49.jpeg"/><Relationship Id="rId3" Type="http://schemas.openxmlformats.org/officeDocument/2006/relationships/tags" Target="../tags/tag218.xml"/><Relationship Id="rId21" Type="http://schemas.openxmlformats.org/officeDocument/2006/relationships/image" Target="../media/image52.jpeg"/><Relationship Id="rId7" Type="http://schemas.openxmlformats.org/officeDocument/2006/relationships/tags" Target="../tags/tag222.xml"/><Relationship Id="rId12" Type="http://schemas.openxmlformats.org/officeDocument/2006/relationships/image" Target="../media/image2.png"/><Relationship Id="rId17" Type="http://schemas.openxmlformats.org/officeDocument/2006/relationships/image" Target="../media/image48.jpeg"/><Relationship Id="rId2" Type="http://schemas.openxmlformats.org/officeDocument/2006/relationships/tags" Target="../tags/tag217.xml"/><Relationship Id="rId16" Type="http://schemas.openxmlformats.org/officeDocument/2006/relationships/image" Target="../media/image47.jpeg"/><Relationship Id="rId20" Type="http://schemas.openxmlformats.org/officeDocument/2006/relationships/image" Target="../media/image51.jpeg"/><Relationship Id="rId1" Type="http://schemas.openxmlformats.org/officeDocument/2006/relationships/tags" Target="../tags/tag216.xml"/><Relationship Id="rId6" Type="http://schemas.openxmlformats.org/officeDocument/2006/relationships/tags" Target="../tags/tag221.xml"/><Relationship Id="rId11" Type="http://schemas.openxmlformats.org/officeDocument/2006/relationships/notesSlide" Target="../notesSlides/notesSlide15.xml"/><Relationship Id="rId24" Type="http://schemas.openxmlformats.org/officeDocument/2006/relationships/image" Target="../media/image40.png"/><Relationship Id="rId5" Type="http://schemas.openxmlformats.org/officeDocument/2006/relationships/tags" Target="../tags/tag220.xml"/><Relationship Id="rId15" Type="http://schemas.openxmlformats.org/officeDocument/2006/relationships/image" Target="file:///C:\Users\D69LXP2\Desktop\400px_tools/pic_temp/1_pic_quater_left_down.png" TargetMode="External"/><Relationship Id="rId23" Type="http://schemas.openxmlformats.org/officeDocument/2006/relationships/image" Target="../media/image54.jpeg"/><Relationship Id="rId10" Type="http://schemas.openxmlformats.org/officeDocument/2006/relationships/slideLayout" Target="../slideLayouts/slideLayout10.xml"/><Relationship Id="rId19" Type="http://schemas.openxmlformats.org/officeDocument/2006/relationships/image" Target="../media/image50.jpeg"/><Relationship Id="rId4" Type="http://schemas.openxmlformats.org/officeDocument/2006/relationships/tags" Target="../tags/tag219.xml"/><Relationship Id="rId9" Type="http://schemas.openxmlformats.org/officeDocument/2006/relationships/tags" Target="../tags/tag224.xml"/><Relationship Id="rId14" Type="http://schemas.openxmlformats.org/officeDocument/2006/relationships/image" Target="../media/image3.png"/><Relationship Id="rId22" Type="http://schemas.openxmlformats.org/officeDocument/2006/relationships/image" Target="../media/image53.jpe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16.xml"/><Relationship Id="rId7" Type="http://schemas.openxmlformats.org/officeDocument/2006/relationships/chart" Target="../charts/chart2.xml"/><Relationship Id="rId2" Type="http://schemas.openxmlformats.org/officeDocument/2006/relationships/slideLayout" Target="../slideLayouts/slideLayout1.xml"/><Relationship Id="rId1" Type="http://schemas.openxmlformats.org/officeDocument/2006/relationships/tags" Target="../tags/tag225.xml"/><Relationship Id="rId6" Type="http://schemas.openxmlformats.org/officeDocument/2006/relationships/chart" Target="../charts/chart1.xml"/><Relationship Id="rId5" Type="http://schemas.openxmlformats.org/officeDocument/2006/relationships/image" Target="../media/image55.jpe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42.xml"/><Relationship Id="rId5" Type="http://schemas.openxmlformats.org/officeDocument/2006/relationships/image" Target="../media/image11.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tags" Target="../tags/tag150.xml"/><Relationship Id="rId13" Type="http://schemas.openxmlformats.org/officeDocument/2006/relationships/tags" Target="../tags/tag155.xml"/><Relationship Id="rId18" Type="http://schemas.openxmlformats.org/officeDocument/2006/relationships/image" Target="../media/image12.jpeg"/><Relationship Id="rId3" Type="http://schemas.openxmlformats.org/officeDocument/2006/relationships/tags" Target="../tags/tag145.xml"/><Relationship Id="rId7" Type="http://schemas.openxmlformats.org/officeDocument/2006/relationships/tags" Target="../tags/tag149.xml"/><Relationship Id="rId12" Type="http://schemas.openxmlformats.org/officeDocument/2006/relationships/tags" Target="../tags/tag154.xml"/><Relationship Id="rId17" Type="http://schemas.openxmlformats.org/officeDocument/2006/relationships/image" Target="../media/image9.png"/><Relationship Id="rId2" Type="http://schemas.openxmlformats.org/officeDocument/2006/relationships/tags" Target="../tags/tag144.xml"/><Relationship Id="rId16" Type="http://schemas.openxmlformats.org/officeDocument/2006/relationships/notesSlide" Target="../notesSlides/notesSlide4.xml"/><Relationship Id="rId20" Type="http://schemas.openxmlformats.org/officeDocument/2006/relationships/image" Target="../media/image14.jpeg"/><Relationship Id="rId1" Type="http://schemas.openxmlformats.org/officeDocument/2006/relationships/tags" Target="../tags/tag143.xml"/><Relationship Id="rId6" Type="http://schemas.openxmlformats.org/officeDocument/2006/relationships/tags" Target="../tags/tag148.xml"/><Relationship Id="rId11" Type="http://schemas.openxmlformats.org/officeDocument/2006/relationships/tags" Target="../tags/tag153.xml"/><Relationship Id="rId5" Type="http://schemas.openxmlformats.org/officeDocument/2006/relationships/tags" Target="../tags/tag147.xml"/><Relationship Id="rId15" Type="http://schemas.openxmlformats.org/officeDocument/2006/relationships/slideLayout" Target="../slideLayouts/slideLayout2.xml"/><Relationship Id="rId10" Type="http://schemas.openxmlformats.org/officeDocument/2006/relationships/tags" Target="../tags/tag152.xml"/><Relationship Id="rId19" Type="http://schemas.openxmlformats.org/officeDocument/2006/relationships/image" Target="../media/image13.jpeg"/><Relationship Id="rId4" Type="http://schemas.openxmlformats.org/officeDocument/2006/relationships/tags" Target="../tags/tag146.xml"/><Relationship Id="rId9" Type="http://schemas.openxmlformats.org/officeDocument/2006/relationships/tags" Target="../tags/tag151.xml"/><Relationship Id="rId14" Type="http://schemas.openxmlformats.org/officeDocument/2006/relationships/tags" Target="../tags/tag156.xml"/></Relationships>
</file>

<file path=ppt/slides/_rels/slide5.xml.rels><?xml version="1.0" encoding="UTF-8" standalone="yes"?>
<Relationships xmlns="http://schemas.openxmlformats.org/package/2006/relationships"><Relationship Id="rId8" Type="http://schemas.openxmlformats.org/officeDocument/2006/relationships/tags" Target="../tags/tag164.xml"/><Relationship Id="rId13" Type="http://schemas.openxmlformats.org/officeDocument/2006/relationships/tags" Target="../tags/tag169.xml"/><Relationship Id="rId18" Type="http://schemas.openxmlformats.org/officeDocument/2006/relationships/image" Target="../media/image16.jpeg"/><Relationship Id="rId3" Type="http://schemas.openxmlformats.org/officeDocument/2006/relationships/tags" Target="../tags/tag159.xml"/><Relationship Id="rId7" Type="http://schemas.openxmlformats.org/officeDocument/2006/relationships/tags" Target="../tags/tag163.xml"/><Relationship Id="rId12" Type="http://schemas.openxmlformats.org/officeDocument/2006/relationships/tags" Target="../tags/tag168.xml"/><Relationship Id="rId17" Type="http://schemas.openxmlformats.org/officeDocument/2006/relationships/image" Target="../media/image15.jpeg"/><Relationship Id="rId2" Type="http://schemas.openxmlformats.org/officeDocument/2006/relationships/tags" Target="../tags/tag158.xml"/><Relationship Id="rId16" Type="http://schemas.openxmlformats.org/officeDocument/2006/relationships/image" Target="../media/image9.png"/><Relationship Id="rId1" Type="http://schemas.openxmlformats.org/officeDocument/2006/relationships/tags" Target="../tags/tag157.xml"/><Relationship Id="rId6" Type="http://schemas.openxmlformats.org/officeDocument/2006/relationships/tags" Target="../tags/tag162.xml"/><Relationship Id="rId11" Type="http://schemas.openxmlformats.org/officeDocument/2006/relationships/tags" Target="../tags/tag167.xml"/><Relationship Id="rId5" Type="http://schemas.openxmlformats.org/officeDocument/2006/relationships/tags" Target="../tags/tag161.xml"/><Relationship Id="rId15" Type="http://schemas.openxmlformats.org/officeDocument/2006/relationships/notesSlide" Target="../notesSlides/notesSlide5.xml"/><Relationship Id="rId10" Type="http://schemas.openxmlformats.org/officeDocument/2006/relationships/tags" Target="../tags/tag166.xml"/><Relationship Id="rId19" Type="http://schemas.openxmlformats.org/officeDocument/2006/relationships/image" Target="../media/image17.jpeg"/><Relationship Id="rId4" Type="http://schemas.openxmlformats.org/officeDocument/2006/relationships/tags" Target="../tags/tag160.xml"/><Relationship Id="rId9" Type="http://schemas.openxmlformats.org/officeDocument/2006/relationships/tags" Target="../tags/tag165.xml"/><Relationship Id="rId1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13" Type="http://schemas.openxmlformats.org/officeDocument/2006/relationships/hyperlink" Target="http://www.jsj.edu.cn/n1/12023.shtml" TargetMode="External"/><Relationship Id="rId3" Type="http://schemas.openxmlformats.org/officeDocument/2006/relationships/tags" Target="../tags/tag172.xml"/><Relationship Id="rId7" Type="http://schemas.openxmlformats.org/officeDocument/2006/relationships/slideLayout" Target="../slideLayouts/slideLayout2.xml"/><Relationship Id="rId12" Type="http://schemas.openxmlformats.org/officeDocument/2006/relationships/image" Target="../media/image20.png"/><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tags" Target="../tags/tag175.xml"/><Relationship Id="rId11" Type="http://schemas.openxmlformats.org/officeDocument/2006/relationships/image" Target="../media/image19.jpeg"/><Relationship Id="rId5" Type="http://schemas.openxmlformats.org/officeDocument/2006/relationships/tags" Target="../tags/tag174.xml"/><Relationship Id="rId10" Type="http://schemas.openxmlformats.org/officeDocument/2006/relationships/image" Target="../media/image9.png"/><Relationship Id="rId4" Type="http://schemas.openxmlformats.org/officeDocument/2006/relationships/tags" Target="../tags/tag173.xml"/><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78.xml"/><Relationship Id="rId7" Type="http://schemas.openxmlformats.org/officeDocument/2006/relationships/tags" Target="../tags/tag182.xml"/><Relationship Id="rId12" Type="http://schemas.openxmlformats.org/officeDocument/2006/relationships/image" Target="../media/image21.png"/><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tags" Target="../tags/tag181.xml"/><Relationship Id="rId11" Type="http://schemas.openxmlformats.org/officeDocument/2006/relationships/image" Target="../media/image18.jpeg"/><Relationship Id="rId5" Type="http://schemas.openxmlformats.org/officeDocument/2006/relationships/tags" Target="../tags/tag180.xml"/><Relationship Id="rId10" Type="http://schemas.openxmlformats.org/officeDocument/2006/relationships/image" Target="../media/image9.png"/><Relationship Id="rId4" Type="http://schemas.openxmlformats.org/officeDocument/2006/relationships/tags" Target="../tags/tag179.xml"/><Relationship Id="rId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13" Type="http://schemas.openxmlformats.org/officeDocument/2006/relationships/image" Target="../media/image11.png"/><Relationship Id="rId3" Type="http://schemas.openxmlformats.org/officeDocument/2006/relationships/tags" Target="../tags/tag185.xml"/><Relationship Id="rId7" Type="http://schemas.openxmlformats.org/officeDocument/2006/relationships/slideLayout" Target="../slideLayouts/slideLayout1.xml"/><Relationship Id="rId12" Type="http://schemas.openxmlformats.org/officeDocument/2006/relationships/image" Target="../media/image24.png"/><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image" Target="../media/image23.png"/><Relationship Id="rId5" Type="http://schemas.openxmlformats.org/officeDocument/2006/relationships/tags" Target="../tags/tag187.xml"/><Relationship Id="rId10" Type="http://schemas.openxmlformats.org/officeDocument/2006/relationships/image" Target="../media/image22.png"/><Relationship Id="rId4" Type="http://schemas.openxmlformats.org/officeDocument/2006/relationships/tags" Target="../tags/tag186.xml"/><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tags" Target="../tags/tag196.xml"/><Relationship Id="rId13" Type="http://schemas.openxmlformats.org/officeDocument/2006/relationships/notesSlide" Target="../notesSlides/notesSlide9.xml"/><Relationship Id="rId18" Type="http://schemas.openxmlformats.org/officeDocument/2006/relationships/image" Target="../media/image28.jpeg"/><Relationship Id="rId3" Type="http://schemas.openxmlformats.org/officeDocument/2006/relationships/tags" Target="../tags/tag191.xml"/><Relationship Id="rId7" Type="http://schemas.openxmlformats.org/officeDocument/2006/relationships/tags" Target="../tags/tag195.xml"/><Relationship Id="rId12" Type="http://schemas.openxmlformats.org/officeDocument/2006/relationships/slideLayout" Target="../slideLayouts/slideLayout1.xml"/><Relationship Id="rId17" Type="http://schemas.openxmlformats.org/officeDocument/2006/relationships/image" Target="../media/image27.jpeg"/><Relationship Id="rId2" Type="http://schemas.openxmlformats.org/officeDocument/2006/relationships/tags" Target="../tags/tag190.xml"/><Relationship Id="rId16" Type="http://schemas.openxmlformats.org/officeDocument/2006/relationships/image" Target="../media/image9.png"/><Relationship Id="rId1" Type="http://schemas.openxmlformats.org/officeDocument/2006/relationships/tags" Target="../tags/tag189.xml"/><Relationship Id="rId6" Type="http://schemas.openxmlformats.org/officeDocument/2006/relationships/tags" Target="../tags/tag194.xml"/><Relationship Id="rId11" Type="http://schemas.openxmlformats.org/officeDocument/2006/relationships/tags" Target="../tags/tag199.xml"/><Relationship Id="rId5" Type="http://schemas.openxmlformats.org/officeDocument/2006/relationships/tags" Target="../tags/tag193.xml"/><Relationship Id="rId15" Type="http://schemas.openxmlformats.org/officeDocument/2006/relationships/image" Target="../media/image26.jpeg"/><Relationship Id="rId10" Type="http://schemas.openxmlformats.org/officeDocument/2006/relationships/tags" Target="../tags/tag198.xml"/><Relationship Id="rId4" Type="http://schemas.openxmlformats.org/officeDocument/2006/relationships/tags" Target="../tags/tag192.xml"/><Relationship Id="rId9" Type="http://schemas.openxmlformats.org/officeDocument/2006/relationships/tags" Target="../tags/tag197.xml"/><Relationship Id="rId1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3335" y="-262890"/>
            <a:ext cx="12972415" cy="23662640"/>
          </a:xfrm>
          <a:prstGeom prst="rect">
            <a:avLst/>
          </a:prstGeom>
          <a:solidFill>
            <a:srgbClr val="9F0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25" dirty="0">
                <a:latin typeface="印品粗朗体" panose="02000000000000000000" charset="-122"/>
                <a:ea typeface="印品粗朗体" panose="02000000000000000000" charset="-122"/>
              </a:rPr>
              <a:t>                         </a:t>
            </a:r>
          </a:p>
        </p:txBody>
      </p:sp>
      <p:pic>
        <p:nvPicPr>
          <p:cNvPr id="2" name="图片 1"/>
          <p:cNvPicPr>
            <a:picLocks noChangeAspect="1"/>
          </p:cNvPicPr>
          <p:nvPr/>
        </p:nvPicPr>
        <p:blipFill>
          <a:blip r:embed="rId3" cstate="print"/>
          <a:srcRect l="8565" t="4183" r="178" b="21866"/>
          <a:stretch>
            <a:fillRect/>
          </a:stretch>
        </p:blipFill>
        <p:spPr>
          <a:xfrm>
            <a:off x="1129030" y="-263525"/>
            <a:ext cx="11113135" cy="10774045"/>
          </a:xfrm>
          <a:prstGeom prst="parallelogram">
            <a:avLst/>
          </a:prstGeom>
        </p:spPr>
      </p:pic>
      <p:sp>
        <p:nvSpPr>
          <p:cNvPr id="14" name="文本框 13"/>
          <p:cNvSpPr txBox="1"/>
          <p:nvPr/>
        </p:nvSpPr>
        <p:spPr>
          <a:xfrm>
            <a:off x="732155" y="11367135"/>
            <a:ext cx="11496675" cy="5631180"/>
          </a:xfrm>
          <a:prstGeom prst="rect">
            <a:avLst/>
          </a:prstGeom>
          <a:noFill/>
        </p:spPr>
        <p:txBody>
          <a:bodyPr wrap="square" rtlCol="0">
            <a:spAutoFit/>
          </a:bodyPr>
          <a:lstStyle/>
          <a:p>
            <a:pPr algn="ctr">
              <a:lnSpc>
                <a:spcPct val="150000"/>
              </a:lnSpc>
            </a:pPr>
            <a:r>
              <a:rPr lang="zh-CN" altLang="en-US" sz="8800" b="1" dirty="0" smtClean="0">
                <a:solidFill>
                  <a:schemeClr val="bg1"/>
                </a:solidFill>
                <a:latin typeface="微软雅黑" panose="020B0503020204020204" pitchFamily="34" charset="-122"/>
                <a:ea typeface="微软雅黑" panose="020B0503020204020204" pitchFamily="34" charset="-122"/>
                <a:sym typeface="+mn-ea"/>
              </a:rPr>
              <a:t>英国西苏格兰大学</a:t>
            </a:r>
          </a:p>
          <a:p>
            <a:pPr algn="ctr">
              <a:lnSpc>
                <a:spcPct val="150000"/>
              </a:lnSpc>
            </a:pPr>
            <a:r>
              <a:rPr lang="zh-CN" altLang="en-US" sz="4000" b="1" dirty="0" smtClean="0">
                <a:solidFill>
                  <a:schemeClr val="bg1"/>
                </a:solidFill>
                <a:latin typeface="微软雅黑" panose="020B0503020204020204" pitchFamily="34" charset="-122"/>
                <a:ea typeface="微软雅黑" panose="020B0503020204020204" pitchFamily="34" charset="-122"/>
                <a:sym typeface="+mn-ea"/>
              </a:rPr>
              <a:t>University of the West of Scotland</a:t>
            </a:r>
          </a:p>
          <a:p>
            <a:pPr algn="ctr">
              <a:lnSpc>
                <a:spcPct val="150000"/>
              </a:lnSpc>
            </a:pPr>
            <a:r>
              <a:rPr lang="zh-CN" altLang="en-US" sz="7200" b="1" dirty="0" smtClean="0">
                <a:solidFill>
                  <a:schemeClr val="bg1"/>
                </a:solidFill>
                <a:latin typeface="微软雅黑" panose="020B0503020204020204" pitchFamily="34" charset="-122"/>
                <a:ea typeface="微软雅黑" panose="020B0503020204020204" pitchFamily="34" charset="-122"/>
                <a:sym typeface="+mn-ea"/>
              </a:rPr>
              <a:t>工商管理硕士</a:t>
            </a:r>
            <a:r>
              <a:rPr lang="en-US" altLang="zh-CN" sz="7200" b="1" dirty="0" smtClean="0">
                <a:solidFill>
                  <a:schemeClr val="bg1"/>
                </a:solidFill>
                <a:latin typeface="微软雅黑" panose="020B0503020204020204" pitchFamily="34" charset="-122"/>
                <a:ea typeface="微软雅黑" panose="020B0503020204020204" pitchFamily="34" charset="-122"/>
                <a:sym typeface="+mn-ea"/>
              </a:rPr>
              <a:t>MBA</a:t>
            </a:r>
            <a:endParaRPr lang="zh-CN" altLang="en-US" sz="8000" b="1" dirty="0" smtClean="0">
              <a:solidFill>
                <a:schemeClr val="bg1"/>
              </a:solidFill>
              <a:latin typeface="微软雅黑" panose="020B0503020204020204" pitchFamily="34" charset="-122"/>
              <a:ea typeface="微软雅黑" panose="020B0503020204020204" pitchFamily="34" charset="-122"/>
              <a:sym typeface="+mn-ea"/>
            </a:endParaRPr>
          </a:p>
          <a:p>
            <a:pPr algn="ctr">
              <a:lnSpc>
                <a:spcPct val="150000"/>
              </a:lnSpc>
            </a:pPr>
            <a:r>
              <a:rPr lang="zh-CN" altLang="en-US" sz="4000" b="1" dirty="0" smtClean="0">
                <a:solidFill>
                  <a:schemeClr val="bg1"/>
                </a:solidFill>
                <a:latin typeface="微软雅黑" panose="020B0503020204020204" pitchFamily="34" charset="-122"/>
                <a:ea typeface="微软雅黑" panose="020B0503020204020204" pitchFamily="34" charset="-122"/>
                <a:sym typeface="+mn-ea"/>
              </a:rPr>
              <a:t> </a:t>
            </a:r>
            <a:r>
              <a:rPr lang="en-US" altLang="zh-CN" sz="4000" b="1" dirty="0" smtClean="0">
                <a:solidFill>
                  <a:schemeClr val="bg1"/>
                </a:solidFill>
                <a:latin typeface="微软雅黑" panose="020B0503020204020204" pitchFamily="34" charset="-122"/>
                <a:ea typeface="微软雅黑" panose="020B0503020204020204" pitchFamily="34" charset="-122"/>
                <a:sym typeface="+mn-ea"/>
              </a:rPr>
              <a:t>Master</a:t>
            </a:r>
            <a:r>
              <a:rPr lang="zh-CN" altLang="en-US" sz="4000" b="1" dirty="0" smtClean="0">
                <a:solidFill>
                  <a:schemeClr val="bg1"/>
                </a:solidFill>
                <a:latin typeface="微软雅黑" panose="020B0503020204020204" pitchFamily="34" charset="-122"/>
                <a:ea typeface="微软雅黑" panose="020B0503020204020204" pitchFamily="34" charset="-122"/>
                <a:sym typeface="+mn-ea"/>
              </a:rPr>
              <a:t> of Business Administration</a:t>
            </a:r>
            <a:endParaRPr lang="en-US" altLang="zh-CN" sz="40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16" name="文本框 15"/>
          <p:cNvSpPr txBox="1"/>
          <p:nvPr/>
        </p:nvSpPr>
        <p:spPr>
          <a:xfrm>
            <a:off x="3636010" y="17049750"/>
            <a:ext cx="5687060" cy="3230245"/>
          </a:xfrm>
          <a:prstGeom prst="rect">
            <a:avLst/>
          </a:prstGeom>
          <a:noFill/>
        </p:spPr>
        <p:txBody>
          <a:bodyPr wrap="square" rtlCol="0">
            <a:spAutoFit/>
          </a:bodyPr>
          <a:lstStyle/>
          <a:p>
            <a:pPr algn="ctr">
              <a:lnSpc>
                <a:spcPct val="150000"/>
              </a:lnSpc>
            </a:pPr>
            <a:r>
              <a:rPr lang="zh-CN" altLang="en-US" sz="9600" b="1" dirty="0" smtClean="0">
                <a:solidFill>
                  <a:schemeClr val="bg1"/>
                </a:solidFill>
                <a:latin typeface="微软雅黑" panose="020B0503020204020204" pitchFamily="34" charset="-122"/>
                <a:ea typeface="微软雅黑" panose="020B0503020204020204" pitchFamily="34" charset="-122"/>
                <a:sym typeface="+mn-ea"/>
              </a:rPr>
              <a:t>招生简章</a:t>
            </a:r>
          </a:p>
          <a:p>
            <a:pPr algn="ctr">
              <a:lnSpc>
                <a:spcPct val="150000"/>
              </a:lnSpc>
            </a:pPr>
            <a:r>
              <a:rPr lang="zh-CN" altLang="en-US" sz="4000" b="1" dirty="0" smtClean="0">
                <a:solidFill>
                  <a:schemeClr val="bg1"/>
                </a:solidFill>
                <a:latin typeface="微软雅黑" panose="020B0503020204020204" pitchFamily="34" charset="-122"/>
                <a:ea typeface="微软雅黑" panose="020B0503020204020204" pitchFamily="34" charset="-122"/>
                <a:sym typeface="+mn-ea"/>
              </a:rPr>
              <a:t>Admissions Brochure</a:t>
            </a:r>
          </a:p>
        </p:txBody>
      </p:sp>
      <p:sp>
        <p:nvSpPr>
          <p:cNvPr id="17" name="平行四边形 16"/>
          <p:cNvSpPr/>
          <p:nvPr/>
        </p:nvSpPr>
        <p:spPr>
          <a:xfrm>
            <a:off x="7079615" y="7600315"/>
            <a:ext cx="8251190" cy="2910205"/>
          </a:xfrm>
          <a:prstGeom prst="parallelogram">
            <a:avLst>
              <a:gd name="adj" fmla="val 81010"/>
            </a:avLst>
          </a:prstGeom>
          <a:solidFill>
            <a:srgbClr val="FFAD3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2" name="平行四边形 81"/>
          <p:cNvSpPr/>
          <p:nvPr/>
        </p:nvSpPr>
        <p:spPr>
          <a:xfrm>
            <a:off x="-13970" y="-262890"/>
            <a:ext cx="3327400" cy="10742295"/>
          </a:xfrm>
          <a:prstGeom prst="parallelogram">
            <a:avLst>
              <a:gd name="adj" fmla="val 81010"/>
            </a:avLst>
          </a:prstGeom>
          <a:solidFill>
            <a:srgbClr val="FFAD33">
              <a:alpha val="8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23" name="图片 22" descr="uws白"/>
          <p:cNvPicPr>
            <a:picLocks noChangeAspect="1"/>
          </p:cNvPicPr>
          <p:nvPr/>
        </p:nvPicPr>
        <p:blipFill>
          <a:blip r:embed="rId4" cstate="print"/>
          <a:stretch>
            <a:fillRect/>
          </a:stretch>
        </p:blipFill>
        <p:spPr>
          <a:xfrm>
            <a:off x="9427845" y="7986395"/>
            <a:ext cx="3251835" cy="222567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900" advClick="0" advTm="5000">
        <p14:warp dir="in"/>
      </p:transition>
    </mc:Choice>
    <mc:Fallback>
      <p:transition spd="slow" advClick="0" advTm="5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矩形 3"/>
          <p:cNvSpPr/>
          <p:nvPr>
            <p:custDataLst>
              <p:tags r:id="rId2"/>
            </p:custDataLst>
          </p:nvPr>
        </p:nvSpPr>
        <p:spPr>
          <a:xfrm flipH="1">
            <a:off x="0" y="15779750"/>
            <a:ext cx="3908425" cy="6858000"/>
          </a:xfrm>
          <a:prstGeom prst="rect">
            <a:avLst/>
          </a:prstGeom>
          <a:solidFill>
            <a:srgbClr val="9F0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pic>
        <p:nvPicPr>
          <p:cNvPr id="8" name="图片 7"/>
          <p:cNvPicPr>
            <a:picLocks noChangeAspect="1"/>
          </p:cNvPicPr>
          <p:nvPr>
            <p:custDataLst>
              <p:tags r:id="rId3"/>
            </p:custDataLst>
          </p:nvPr>
        </p:nvPicPr>
        <p:blipFill rotWithShape="1">
          <a:blip r:embed="rId10" cstate="print"/>
          <a:srcRect l="248" r="527"/>
          <a:stretch>
            <a:fillRect/>
          </a:stretch>
        </p:blipFill>
        <p:spPr>
          <a:xfrm>
            <a:off x="351155" y="17276445"/>
            <a:ext cx="12537440" cy="3864610"/>
          </a:xfrm>
          <a:prstGeom prst="rect">
            <a:avLst/>
          </a:prstGeom>
          <a:ln w="76200">
            <a:solidFill>
              <a:srgbClr val="FFAD33"/>
            </a:solidFill>
          </a:ln>
        </p:spPr>
      </p:pic>
      <p:sp>
        <p:nvSpPr>
          <p:cNvPr id="12" name="文本框 11"/>
          <p:cNvSpPr txBox="1"/>
          <p:nvPr>
            <p:custDataLst>
              <p:tags r:id="rId4"/>
            </p:custDataLst>
          </p:nvPr>
        </p:nvSpPr>
        <p:spPr>
          <a:xfrm>
            <a:off x="1236980" y="2999740"/>
            <a:ext cx="10766425" cy="11325860"/>
          </a:xfrm>
          <a:prstGeom prst="rect">
            <a:avLst/>
          </a:prstGeom>
          <a:noFill/>
        </p:spPr>
        <p:txBody>
          <a:bodyPr vert="horz" lIns="91440" tIns="45720" rIns="91440" bIns="45720" rtlCol="0" anchor="t" anchorCtr="0">
            <a:noAutofit/>
          </a:bodyPr>
          <a:lstStyle>
            <a:lvl1pPr marL="285750" indent="-285750" fontAlgn="auto">
              <a:lnSpc>
                <a:spcPct val="120000"/>
              </a:lnSpc>
              <a:spcBef>
                <a:spcPts val="0"/>
              </a:spcBef>
              <a:spcAft>
                <a:spcPts val="800"/>
              </a:spcAft>
              <a:buFont typeface="+mj-ea"/>
              <a:buAutoNum type="ea1JpnChsDbPeriod"/>
              <a:defRPr sz="1000" u="none" strike="noStrike" cap="none" spc="150" normalizeH="0" baseline="0">
                <a:solidFill>
                  <a:schemeClr val="tx1">
                    <a:lumMod val="95000"/>
                    <a:lumOff val="5000"/>
                  </a:schemeClr>
                </a:solidFill>
                <a:uFillTx/>
                <a:latin typeface="微软雅黑" panose="020B0503020204020204" pitchFamily="34" charset="-122"/>
                <a:ea typeface="微软雅黑" panose="020B0503020204020204" pitchFamily="34" charset="-122"/>
              </a:defRPr>
            </a:lvl1pPr>
            <a:lvl2pPr marL="685800" indent="-228600" fontAlgn="auto">
              <a:lnSpc>
                <a:spcPct val="130000"/>
              </a:lnSpc>
              <a:spcBef>
                <a:spcPts val="0"/>
              </a:spcBef>
              <a:spcAft>
                <a:spcPts val="1000"/>
              </a:spcAft>
              <a:buFont typeface="Arial" panose="020B0604020202020204" pitchFamily="34" charset="0"/>
              <a:buChar char="•"/>
              <a:tabLst>
                <a:tab pos="1609725" algn="l"/>
              </a:tabLst>
              <a:defRPr sz="1600" u="none" strike="noStrike" cap="none" spc="150" normalizeH="0" baseline="0">
                <a:uFillTx/>
                <a:latin typeface="Arial" panose="020B0604020202020204" pitchFamily="34" charset="0"/>
                <a:ea typeface="微软雅黑" panose="020B0503020204020204" pitchFamily="34" charset="-122"/>
              </a:defRPr>
            </a:lvl2pPr>
            <a:lvl3pPr marL="11430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Arial" panose="020B0604020202020204" pitchFamily="34" charset="0"/>
                <a:ea typeface="微软雅黑" panose="020B0503020204020204" pitchFamily="34" charset="-122"/>
              </a:defRPr>
            </a:lvl3pPr>
            <a:lvl4pPr marL="16002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Arial" panose="020B0604020202020204" pitchFamily="34" charset="0"/>
                <a:ea typeface="微软雅黑" panose="020B0503020204020204" pitchFamily="34" charset="-122"/>
              </a:defRPr>
            </a:lvl4pPr>
            <a:lvl5pPr marL="20574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Arial" panose="020B0604020202020204" pitchFamily="34" charset="0"/>
                <a:ea typeface="微软雅黑" panose="020B0503020204020204" pitchFamily="34"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571500" marR="0" lvl="0" indent="-571500" algn="just" defTabSz="914400" rtl="0" eaLnBrk="1" fontAlgn="auto" latinLnBrk="0" hangingPunct="1">
              <a:lnSpc>
                <a:spcPct val="150000"/>
              </a:lnSpc>
              <a:spcBef>
                <a:spcPts val="0"/>
              </a:spcBef>
              <a:spcAft>
                <a:spcPts val="800"/>
              </a:spcAft>
              <a:buClr>
                <a:schemeClr val="tx1">
                  <a:lumMod val="95000"/>
                  <a:lumOff val="5000"/>
                </a:schemeClr>
              </a:buClr>
              <a:buSzPct val="100000"/>
              <a:buFont typeface="Wingdings" panose="05000000000000000000" charset="0"/>
              <a:buChar char="u"/>
              <a:defRPr/>
            </a:pPr>
            <a:r>
              <a:rPr kumimoji="0" sz="3600" b="0" i="0" kern="1200" cap="none" spc="150" normalizeH="0" noProof="0" dirty="0">
                <a:ln>
                  <a:noFill/>
                </a:ln>
                <a:solidFill>
                  <a:schemeClr val="tx1"/>
                </a:solidFill>
                <a:effectLst/>
                <a:cs typeface="微软雅黑" panose="020B0503020204020204" pitchFamily="34" charset="-122"/>
                <a:sym typeface="+mn-ea"/>
              </a:rPr>
              <a:t>作为西苏格兰大学国际化的一部分，西苏格兰大学先后与法国、德国、意大利、马来西亚、中国等地的学术机构合作开设了国际MBA课程</a:t>
            </a:r>
            <a:r>
              <a:rPr kumimoji="0" lang="zh-CN" sz="3600" b="0" i="0" kern="1200" cap="none" spc="150" normalizeH="0" noProof="0" dirty="0">
                <a:ln>
                  <a:noFill/>
                </a:ln>
                <a:solidFill>
                  <a:schemeClr val="tx1"/>
                </a:solidFill>
                <a:effectLst/>
                <a:cs typeface="微软雅黑" panose="020B0503020204020204" pitchFamily="34" charset="-122"/>
                <a:sym typeface="+mn-ea"/>
              </a:rPr>
              <a:t>。</a:t>
            </a:r>
          </a:p>
          <a:p>
            <a:pPr marL="571500" marR="0" lvl="0" indent="-571500" algn="just" defTabSz="914400" rtl="0" eaLnBrk="1" fontAlgn="auto" latinLnBrk="0" hangingPunct="1">
              <a:lnSpc>
                <a:spcPct val="150000"/>
              </a:lnSpc>
              <a:spcBef>
                <a:spcPts val="0"/>
              </a:spcBef>
              <a:spcAft>
                <a:spcPts val="800"/>
              </a:spcAft>
              <a:buClr>
                <a:schemeClr val="tx1">
                  <a:lumMod val="95000"/>
                  <a:lumOff val="5000"/>
                </a:schemeClr>
              </a:buClr>
              <a:buSzPct val="100000"/>
              <a:buFont typeface="Wingdings" panose="05000000000000000000" charset="0"/>
              <a:buChar char="u"/>
              <a:defRPr/>
            </a:pPr>
            <a:endParaRPr kumimoji="0" lang="zh-CN" sz="3600" b="0" i="0" kern="1200" cap="none" spc="150" normalizeH="0" noProof="0" dirty="0">
              <a:ln>
                <a:noFill/>
              </a:ln>
              <a:solidFill>
                <a:schemeClr val="tx1"/>
              </a:solidFill>
              <a:effectLst/>
              <a:cs typeface="微软雅黑" panose="020B0503020204020204" pitchFamily="34" charset="-122"/>
              <a:sym typeface="+mn-ea"/>
            </a:endParaRPr>
          </a:p>
          <a:p>
            <a:pPr marL="571500" marR="0" lvl="0" indent="-571500" algn="just" defTabSz="914400" rtl="0" eaLnBrk="1" fontAlgn="auto" latinLnBrk="0" hangingPunct="1">
              <a:lnSpc>
                <a:spcPct val="150000"/>
              </a:lnSpc>
              <a:spcBef>
                <a:spcPts val="0"/>
              </a:spcBef>
              <a:spcAft>
                <a:spcPts val="800"/>
              </a:spcAft>
              <a:buClr>
                <a:schemeClr val="tx1">
                  <a:lumMod val="95000"/>
                  <a:lumOff val="5000"/>
                </a:schemeClr>
              </a:buClr>
              <a:buSzPct val="100000"/>
              <a:buFont typeface="Wingdings" panose="05000000000000000000" charset="0"/>
              <a:buChar char="u"/>
              <a:defRPr/>
            </a:pPr>
            <a:r>
              <a:rPr kumimoji="0" sz="3600" b="0" i="0" kern="1200" cap="none" spc="150" normalizeH="0" noProof="0" dirty="0">
                <a:ln>
                  <a:noFill/>
                </a:ln>
                <a:solidFill>
                  <a:schemeClr val="tx1"/>
                </a:solidFill>
                <a:effectLst/>
                <a:cs typeface="微软雅黑" panose="020B0503020204020204" pitchFamily="34" charset="-122"/>
                <a:sym typeface="+mn-ea"/>
              </a:rPr>
              <a:t>PHOENIX ASIA学院是英国资格与考试监督管理委员会（Ofqual）下属文凭颁证机构Qualifi的注册学院，Qualifi官网</a:t>
            </a:r>
            <a:r>
              <a:rPr kumimoji="0" lang="zh-CN" sz="3600" b="0" i="0" kern="1200" cap="none" spc="150" normalizeH="0" noProof="0" dirty="0">
                <a:ln>
                  <a:noFill/>
                </a:ln>
                <a:solidFill>
                  <a:schemeClr val="tx1"/>
                </a:solidFill>
                <a:effectLst/>
                <a:cs typeface="微软雅黑" panose="020B0503020204020204" pitchFamily="34" charset="-122"/>
                <a:sym typeface="+mn-ea"/>
              </a:rPr>
              <a:t>（</a:t>
            </a:r>
            <a:r>
              <a:rPr kumimoji="0" sz="3600" b="0" i="0" kern="1200" cap="none" spc="150" normalizeH="0" noProof="0" dirty="0">
                <a:ln>
                  <a:noFill/>
                </a:ln>
                <a:solidFill>
                  <a:schemeClr val="tx1"/>
                </a:solidFill>
                <a:effectLst/>
                <a:cs typeface="微软雅黑" panose="020B0503020204020204" pitchFamily="34" charset="-122"/>
                <a:sym typeface="+mn-ea"/>
              </a:rPr>
              <a:t>www.qualifi.net</a:t>
            </a:r>
            <a:r>
              <a:rPr kumimoji="0" lang="zh-CN" sz="3600" b="0" i="0" kern="1200" cap="none" spc="150" normalizeH="0" noProof="0" dirty="0">
                <a:ln>
                  <a:noFill/>
                </a:ln>
                <a:solidFill>
                  <a:schemeClr val="tx1"/>
                </a:solidFill>
                <a:effectLst/>
                <a:cs typeface="微软雅黑" panose="020B0503020204020204" pitchFamily="34" charset="-122"/>
                <a:sym typeface="+mn-ea"/>
              </a:rPr>
              <a:t>）</a:t>
            </a:r>
            <a:r>
              <a:rPr kumimoji="0" sz="3600" b="0" i="0" kern="1200" cap="none" spc="150" normalizeH="0" noProof="0" dirty="0">
                <a:ln>
                  <a:noFill/>
                </a:ln>
                <a:solidFill>
                  <a:schemeClr val="tx1"/>
                </a:solidFill>
                <a:effectLst/>
                <a:cs typeface="微软雅黑" panose="020B0503020204020204" pitchFamily="34" charset="-122"/>
                <a:sym typeface="+mn-ea"/>
              </a:rPr>
              <a:t>可以查询，现与西苏格兰大学合作在亚太地区开展国际MBA项目。</a:t>
            </a:r>
          </a:p>
          <a:p>
            <a:pPr marL="0" marR="0" lvl="0" indent="0" algn="just" defTabSz="914400" rtl="0" eaLnBrk="1" fontAlgn="auto" latinLnBrk="0" hangingPunct="1">
              <a:lnSpc>
                <a:spcPct val="150000"/>
              </a:lnSpc>
              <a:spcBef>
                <a:spcPts val="0"/>
              </a:spcBef>
              <a:spcAft>
                <a:spcPts val="800"/>
              </a:spcAft>
              <a:buClr>
                <a:schemeClr val="tx1">
                  <a:lumMod val="95000"/>
                  <a:lumOff val="5000"/>
                </a:schemeClr>
              </a:buClr>
              <a:buSzPct val="100000"/>
              <a:buFont typeface="Wingdings" panose="05000000000000000000" charset="0"/>
              <a:buNone/>
              <a:defRPr/>
            </a:pPr>
            <a:endParaRPr kumimoji="0" sz="3600" b="0" i="0" kern="1200" cap="none" spc="150" normalizeH="0" noProof="0" dirty="0">
              <a:ln>
                <a:noFill/>
              </a:ln>
              <a:solidFill>
                <a:schemeClr val="tx1"/>
              </a:solidFill>
              <a:effectLst/>
              <a:cs typeface="微软雅黑" panose="020B0503020204020204" pitchFamily="34" charset="-122"/>
              <a:sym typeface="+mn-ea"/>
            </a:endParaRPr>
          </a:p>
          <a:p>
            <a:pPr marL="571500" marR="0" lvl="0" indent="-571500" algn="just" defTabSz="914400" rtl="0" eaLnBrk="1" fontAlgn="auto" latinLnBrk="0" hangingPunct="1">
              <a:lnSpc>
                <a:spcPct val="150000"/>
              </a:lnSpc>
              <a:spcBef>
                <a:spcPts val="0"/>
              </a:spcBef>
              <a:spcAft>
                <a:spcPts val="800"/>
              </a:spcAft>
              <a:buClr>
                <a:schemeClr val="tx1">
                  <a:lumMod val="95000"/>
                  <a:lumOff val="5000"/>
                </a:schemeClr>
              </a:buClr>
              <a:buSzPct val="100000"/>
              <a:buFont typeface="Wingdings" panose="05000000000000000000" charset="0"/>
              <a:buChar char="u"/>
              <a:defRPr/>
            </a:pPr>
            <a:r>
              <a:rPr kumimoji="0" sz="3600" b="0" i="0" kern="1200" cap="none" spc="150" normalizeH="0" noProof="0" dirty="0">
                <a:ln>
                  <a:noFill/>
                </a:ln>
                <a:solidFill>
                  <a:schemeClr val="tx1"/>
                </a:solidFill>
                <a:effectLst/>
                <a:cs typeface="微软雅黑" panose="020B0503020204020204" pitchFamily="34" charset="-122"/>
                <a:sym typeface="+mn-ea"/>
              </a:rPr>
              <a:t>深圳市世纪博雅教育有限公司作为Qualifi认可的授权机构，在深圳地区开展英国西苏格兰大学国际MBA项目的推广和招生事项。</a:t>
            </a:r>
          </a:p>
        </p:txBody>
      </p:sp>
      <p:sp>
        <p:nvSpPr>
          <p:cNvPr id="7" name="燕尾形 6"/>
          <p:cNvSpPr/>
          <p:nvPr>
            <p:custDataLst>
              <p:tags r:id="rId5"/>
            </p:custDataLst>
          </p:nvPr>
        </p:nvSpPr>
        <p:spPr>
          <a:xfrm rot="16200000">
            <a:off x="1106468" y="-171470"/>
            <a:ext cx="2390487" cy="1595099"/>
          </a:xfrm>
          <a:prstGeom prst="chevron">
            <a:avLst>
              <a:gd name="adj" fmla="val 35809"/>
            </a:avLst>
          </a:prstGeom>
          <a:solidFill>
            <a:srgbClr val="9F0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25" dirty="0">
              <a:solidFill>
                <a:schemeClr val="tx1"/>
              </a:solidFill>
              <a:latin typeface="义启粗黑体" panose="02000800000000000000" charset="-128"/>
              <a:ea typeface="义启粗黑体" panose="02000800000000000000" charset="-128"/>
            </a:endParaRPr>
          </a:p>
        </p:txBody>
      </p:sp>
      <p:sp>
        <p:nvSpPr>
          <p:cNvPr id="10" name="文本框 9"/>
          <p:cNvSpPr txBox="1"/>
          <p:nvPr>
            <p:custDataLst>
              <p:tags r:id="rId6"/>
            </p:custDataLst>
          </p:nvPr>
        </p:nvSpPr>
        <p:spPr>
          <a:xfrm>
            <a:off x="3169920" y="269240"/>
            <a:ext cx="8048625" cy="860425"/>
          </a:xfrm>
          <a:prstGeom prst="rect">
            <a:avLst/>
          </a:prstGeom>
          <a:noFill/>
        </p:spPr>
        <p:txBody>
          <a:bodyPr wrap="square" rtlCol="0">
            <a:spAutoFit/>
          </a:bodyPr>
          <a:lstStyle/>
          <a:p>
            <a:pPr algn="ctr"/>
            <a:r>
              <a:rPr sz="5000" b="1" dirty="0" smtClean="0">
                <a:solidFill>
                  <a:srgbClr val="9F020A"/>
                </a:solidFill>
                <a:latin typeface="微软雅黑" panose="020B0503020204020204" pitchFamily="34" charset="-122"/>
                <a:ea typeface="微软雅黑" panose="020B0503020204020204" pitchFamily="34" charset="-122"/>
                <a:sym typeface="+mn-ea"/>
              </a:rPr>
              <a:t>项目简介</a:t>
            </a:r>
            <a:r>
              <a:rPr sz="4000" b="1" dirty="0" smtClean="0">
                <a:solidFill>
                  <a:srgbClr val="9F020A"/>
                </a:solidFill>
                <a:latin typeface="微软雅黑" panose="020B0503020204020204" pitchFamily="34" charset="-122"/>
                <a:ea typeface="微软雅黑" panose="020B0503020204020204" pitchFamily="34" charset="-122"/>
                <a:sym typeface="+mn-ea"/>
              </a:rPr>
              <a:t>  Project Description</a:t>
            </a:r>
          </a:p>
        </p:txBody>
      </p:sp>
      <p:pic>
        <p:nvPicPr>
          <p:cNvPr id="11" name="图片 10" descr="uws白"/>
          <p:cNvPicPr>
            <a:picLocks noChangeAspect="1"/>
          </p:cNvPicPr>
          <p:nvPr>
            <p:custDataLst>
              <p:tags r:id="rId7"/>
            </p:custDataLst>
          </p:nvPr>
        </p:nvPicPr>
        <p:blipFill>
          <a:blip r:embed="rId11" cstate="print"/>
          <a:stretch>
            <a:fillRect/>
          </a:stretch>
        </p:blipFill>
        <p:spPr>
          <a:xfrm>
            <a:off x="1567562" y="213737"/>
            <a:ext cx="1467818" cy="1004802"/>
          </a:xfrm>
          <a:prstGeom prst="rect">
            <a:avLst/>
          </a:prstGeom>
        </p:spPr>
      </p:pic>
      <p:pic>
        <p:nvPicPr>
          <p:cNvPr id="2" name="图片 1" descr="菲尼克斯"/>
          <p:cNvPicPr>
            <a:picLocks noChangeAspect="1"/>
          </p:cNvPicPr>
          <p:nvPr/>
        </p:nvPicPr>
        <p:blipFill>
          <a:blip r:embed="rId12" cstate="print"/>
          <a:stretch>
            <a:fillRect/>
          </a:stretch>
        </p:blipFill>
        <p:spPr>
          <a:xfrm>
            <a:off x="8894445" y="21556980"/>
            <a:ext cx="2813050" cy="866140"/>
          </a:xfrm>
          <a:prstGeom prst="rect">
            <a:avLst/>
          </a:prstGeom>
        </p:spPr>
      </p:pic>
      <p:pic>
        <p:nvPicPr>
          <p:cNvPr id="3" name="图片 2" descr="qualifi"/>
          <p:cNvPicPr>
            <a:picLocks noChangeAspect="1"/>
          </p:cNvPicPr>
          <p:nvPr/>
        </p:nvPicPr>
        <p:blipFill>
          <a:blip r:embed="rId13" cstate="print"/>
          <a:stretch>
            <a:fillRect/>
          </a:stretch>
        </p:blipFill>
        <p:spPr>
          <a:xfrm>
            <a:off x="4952365" y="21522690"/>
            <a:ext cx="2523490" cy="93472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900" advClick="0" advTm="5000"/>
    </mc:Choice>
    <mc:Fallback>
      <p:transition advClick="0" advTm="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flipH="1">
            <a:off x="1882140" y="9605645"/>
            <a:ext cx="9172575" cy="6214745"/>
          </a:xfrm>
          <a:prstGeom prst="rect">
            <a:avLst/>
          </a:prstGeom>
          <a:solidFill>
            <a:srgbClr val="FFA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2" name="燕尾形 1"/>
          <p:cNvSpPr/>
          <p:nvPr/>
        </p:nvSpPr>
        <p:spPr>
          <a:xfrm rot="16200000">
            <a:off x="1106468" y="-171470"/>
            <a:ext cx="2390487" cy="1595099"/>
          </a:xfrm>
          <a:prstGeom prst="chevron">
            <a:avLst>
              <a:gd name="adj" fmla="val 35809"/>
            </a:avLst>
          </a:prstGeom>
          <a:solidFill>
            <a:srgbClr val="9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25" dirty="0">
              <a:solidFill>
                <a:schemeClr val="tx1"/>
              </a:solidFill>
              <a:latin typeface="义启粗黑体" panose="02000800000000000000" charset="-128"/>
              <a:ea typeface="义启粗黑体" panose="02000800000000000000" charset="-128"/>
            </a:endParaRPr>
          </a:p>
        </p:txBody>
      </p:sp>
      <p:sp>
        <p:nvSpPr>
          <p:cNvPr id="10" name="文本框 9"/>
          <p:cNvSpPr txBox="1"/>
          <p:nvPr/>
        </p:nvSpPr>
        <p:spPr>
          <a:xfrm>
            <a:off x="3128645" y="363220"/>
            <a:ext cx="7983855" cy="860425"/>
          </a:xfrm>
          <a:prstGeom prst="rect">
            <a:avLst/>
          </a:prstGeom>
          <a:noFill/>
        </p:spPr>
        <p:txBody>
          <a:bodyPr wrap="square" rtlCol="0">
            <a:spAutoFit/>
          </a:bodyPr>
          <a:lstStyle/>
          <a:p>
            <a:pPr algn="ctr"/>
            <a:r>
              <a:rPr sz="5000" b="1" dirty="0" smtClean="0">
                <a:solidFill>
                  <a:srgbClr val="9F020A"/>
                </a:solidFill>
                <a:latin typeface="微软雅黑" panose="020B0503020204020204" pitchFamily="34" charset="-122"/>
                <a:ea typeface="微软雅黑" panose="020B0503020204020204" pitchFamily="34" charset="-122"/>
                <a:sym typeface="+mn-ea"/>
              </a:rPr>
              <a:t>培养目标</a:t>
            </a:r>
            <a:r>
              <a:rPr sz="4000" b="1" dirty="0" smtClean="0">
                <a:solidFill>
                  <a:srgbClr val="9F020A"/>
                </a:solidFill>
                <a:latin typeface="微软雅黑" panose="020B0503020204020204" pitchFamily="34" charset="-122"/>
                <a:ea typeface="微软雅黑" panose="020B0503020204020204" pitchFamily="34" charset="-122"/>
                <a:sym typeface="+mn-ea"/>
              </a:rPr>
              <a:t>  Training Objectives</a:t>
            </a:r>
          </a:p>
        </p:txBody>
      </p:sp>
      <p:pic>
        <p:nvPicPr>
          <p:cNvPr id="11" name="图片 10" descr="uws白"/>
          <p:cNvPicPr>
            <a:picLocks noChangeAspect="1"/>
          </p:cNvPicPr>
          <p:nvPr/>
        </p:nvPicPr>
        <p:blipFill>
          <a:blip r:embed="rId4" cstate="print"/>
          <a:stretch>
            <a:fillRect/>
          </a:stretch>
        </p:blipFill>
        <p:spPr>
          <a:xfrm>
            <a:off x="1567562" y="213737"/>
            <a:ext cx="1467818" cy="1004802"/>
          </a:xfrm>
          <a:prstGeom prst="rect">
            <a:avLst/>
          </a:prstGeom>
        </p:spPr>
      </p:pic>
      <p:sp>
        <p:nvSpPr>
          <p:cNvPr id="3" name="文本框 2"/>
          <p:cNvSpPr txBox="1"/>
          <p:nvPr/>
        </p:nvSpPr>
        <p:spPr>
          <a:xfrm>
            <a:off x="786130" y="2640330"/>
            <a:ext cx="11038205" cy="5077460"/>
          </a:xfrm>
          <a:prstGeom prst="rect">
            <a:avLst/>
          </a:prstGeom>
          <a:noFill/>
        </p:spPr>
        <p:txBody>
          <a:bodyPr wrap="square" rtlCol="0" anchor="t">
            <a:spAutoFit/>
          </a:bodyPr>
          <a:lstStyle/>
          <a:p>
            <a:pPr marL="571500" indent="-571500" algn="just">
              <a:lnSpc>
                <a:spcPct val="150000"/>
              </a:lnSpc>
              <a:buFont typeface="Wingdings" panose="05000000000000000000" charset="0"/>
              <a:buChar char="u"/>
            </a:pPr>
            <a:r>
              <a:rPr sz="3600" dirty="0">
                <a:latin typeface="微软雅黑" panose="020B0503020204020204" pitchFamily="34" charset="-122"/>
                <a:ea typeface="微软雅黑" panose="020B0503020204020204" pitchFamily="34" charset="-122"/>
                <a:cs typeface="微软雅黑" panose="020B0503020204020204" pitchFamily="34" charset="-122"/>
                <a:sym typeface="+mn-ea"/>
              </a:rPr>
              <a:t>英国西苏格兰大学工商管理硕士（MBA）项目，旨在为国际高层管理人员以及渴望深造的管理人才提供世界一流的系统管理教育，致力于培养具有专业知识、综合素质、国际视野的商界精英，帮助学生奠定扎实的理论基础、开拓前瞻的管理思维、掌握有效的决策技能。</a:t>
            </a:r>
          </a:p>
        </p:txBody>
      </p:sp>
      <p:pic>
        <p:nvPicPr>
          <p:cNvPr id="4" name="图片 3"/>
          <p:cNvPicPr>
            <a:picLocks noChangeAspect="1"/>
          </p:cNvPicPr>
          <p:nvPr/>
        </p:nvPicPr>
        <p:blipFill>
          <a:blip r:embed="rId5" cstate="print">
            <a:extLst>
              <a:ext uri="{28A0092B-C50C-407E-A947-70E740481C1C}">
                <a14:useLocalDpi xmlns:a14="http://schemas.microsoft.com/office/drawing/2010/main" xmlns="" val="0"/>
              </a:ext>
            </a:extLst>
          </a:blip>
          <a:srcRect t="20891"/>
          <a:stretch>
            <a:fillRect/>
          </a:stretch>
        </p:blipFill>
        <p:spPr>
          <a:xfrm>
            <a:off x="2741295" y="8662035"/>
            <a:ext cx="7476490" cy="3609340"/>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xmlns="" val="0"/>
              </a:ext>
            </a:extLst>
          </a:blip>
          <a:srcRect t="21655"/>
          <a:stretch>
            <a:fillRect/>
          </a:stretch>
        </p:blipFill>
        <p:spPr>
          <a:xfrm>
            <a:off x="2741295" y="13053695"/>
            <a:ext cx="7454265" cy="3601720"/>
          </a:xfrm>
          <a:prstGeom prst="rect">
            <a:avLst/>
          </a:prstGeom>
        </p:spPr>
      </p:pic>
      <p:sp>
        <p:nvSpPr>
          <p:cNvPr id="5" name="文本框 4"/>
          <p:cNvSpPr txBox="1"/>
          <p:nvPr/>
        </p:nvSpPr>
        <p:spPr>
          <a:xfrm>
            <a:off x="1071245" y="17746345"/>
            <a:ext cx="10817225" cy="3415030"/>
          </a:xfrm>
          <a:prstGeom prst="rect">
            <a:avLst/>
          </a:prstGeom>
          <a:noFill/>
        </p:spPr>
        <p:txBody>
          <a:bodyPr wrap="square" rtlCol="0" anchor="t">
            <a:spAutoFit/>
          </a:bodyPr>
          <a:lstStyle/>
          <a:p>
            <a:pPr marL="571500" indent="-571500">
              <a:lnSpc>
                <a:spcPct val="150000"/>
              </a:lnSpc>
              <a:buFont typeface="Wingdings" panose="05000000000000000000" charset="0"/>
              <a:buChar char="u"/>
            </a:pPr>
            <a:r>
              <a:rPr sz="3600" dirty="0">
                <a:latin typeface="微软雅黑" panose="020B0503020204020204" pitchFamily="34" charset="-122"/>
                <a:ea typeface="微软雅黑" panose="020B0503020204020204" pitchFamily="34" charset="-122"/>
                <a:cs typeface="微软雅黑" panose="020B0503020204020204" pitchFamily="34" charset="-122"/>
                <a:sym typeface="+mn-ea"/>
              </a:rPr>
              <a:t>通过系统的学习和交流探讨，使学员从组织领导者转型为有理论素养的、善用方法论的应用型管理者，以知行合一的理念推动学习型组织建设，成就新一代商业文明的思想者。</a:t>
            </a:r>
            <a:endParaRPr lang="zh-CN" altLang="en-US" sz="36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xmlns="" Requires="p14">
      <p:transition spd="slow" p14:dur="900" advClick="0" advTm="5000">
        <p14:warp dir="in"/>
      </p:transition>
    </mc:Choice>
    <mc:Fallback>
      <p:transition spd="slow" advClick="0" advTm="5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文本框 89"/>
          <p:cNvSpPr txBox="1"/>
          <p:nvPr/>
        </p:nvSpPr>
        <p:spPr>
          <a:xfrm>
            <a:off x="2532380" y="15681325"/>
            <a:ext cx="2766695" cy="2306955"/>
          </a:xfrm>
          <a:prstGeom prst="rect">
            <a:avLst/>
          </a:prstGeom>
          <a:noFill/>
        </p:spPr>
        <p:txBody>
          <a:bodyPr wrap="square" rtlCol="0">
            <a:spAutoFit/>
          </a:bodyPr>
          <a:lstStyle/>
          <a:p>
            <a:pPr algn="just">
              <a:lnSpc>
                <a:spcPct val="150000"/>
              </a:lnSpc>
            </a:pPr>
            <a:r>
              <a:rPr lang="zh-CN" altLang="en-US" sz="4800" b="1">
                <a:solidFill>
                  <a:schemeClr val="tx1"/>
                </a:solidFill>
                <a:latin typeface="微软雅黑" panose="020B0503020204020204" pitchFamily="34" charset="-122"/>
                <a:ea typeface="微软雅黑" panose="020B0503020204020204" pitchFamily="34" charset="-122"/>
              </a:rPr>
              <a:t>硕士学位</a:t>
            </a:r>
          </a:p>
          <a:p>
            <a:pPr algn="just">
              <a:lnSpc>
                <a:spcPct val="150000"/>
              </a:lnSpc>
            </a:pPr>
            <a:r>
              <a:rPr lang="zh-CN" altLang="en-US" sz="4800" b="1">
                <a:solidFill>
                  <a:schemeClr val="tx1"/>
                </a:solidFill>
                <a:latin typeface="微软雅黑" panose="020B0503020204020204" pitchFamily="34" charset="-122"/>
                <a:ea typeface="微软雅黑" panose="020B0503020204020204" pitchFamily="34" charset="-122"/>
              </a:rPr>
              <a:t>全球认可</a:t>
            </a:r>
          </a:p>
        </p:txBody>
      </p:sp>
      <p:sp>
        <p:nvSpPr>
          <p:cNvPr id="85" name="矩形 84"/>
          <p:cNvSpPr/>
          <p:nvPr>
            <p:custDataLst>
              <p:tags r:id="rId1"/>
            </p:custDataLst>
          </p:nvPr>
        </p:nvSpPr>
        <p:spPr>
          <a:xfrm flipH="1">
            <a:off x="912495" y="12178665"/>
            <a:ext cx="3303905" cy="1967865"/>
          </a:xfrm>
          <a:prstGeom prst="rect">
            <a:avLst/>
          </a:prstGeom>
          <a:solidFill>
            <a:srgbClr val="FFA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88" name="矩形 87"/>
          <p:cNvSpPr/>
          <p:nvPr>
            <p:custDataLst>
              <p:tags r:id="rId2"/>
            </p:custDataLst>
          </p:nvPr>
        </p:nvSpPr>
        <p:spPr>
          <a:xfrm flipH="1">
            <a:off x="7048500" y="9394190"/>
            <a:ext cx="3314065" cy="1967865"/>
          </a:xfrm>
          <a:prstGeom prst="rect">
            <a:avLst/>
          </a:prstGeom>
          <a:solidFill>
            <a:srgbClr val="9F0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pic>
        <p:nvPicPr>
          <p:cNvPr id="86" name="图片 85" descr="图片0001 拷贝"/>
          <p:cNvPicPr>
            <a:picLocks noChangeAspect="1"/>
          </p:cNvPicPr>
          <p:nvPr/>
        </p:nvPicPr>
        <p:blipFill>
          <a:blip r:embed="rId8" cstate="print"/>
          <a:srcRect b="9352"/>
          <a:stretch>
            <a:fillRect/>
          </a:stretch>
        </p:blipFill>
        <p:spPr>
          <a:xfrm>
            <a:off x="0" y="0"/>
            <a:ext cx="12974320" cy="7385685"/>
          </a:xfrm>
          <a:prstGeom prst="rect">
            <a:avLst/>
          </a:prstGeom>
        </p:spPr>
      </p:pic>
      <p:sp>
        <p:nvSpPr>
          <p:cNvPr id="2" name="燕尾形 1"/>
          <p:cNvSpPr/>
          <p:nvPr/>
        </p:nvSpPr>
        <p:spPr>
          <a:xfrm rot="16200000">
            <a:off x="1106468" y="-171470"/>
            <a:ext cx="2390487" cy="1595099"/>
          </a:xfrm>
          <a:prstGeom prst="chevron">
            <a:avLst>
              <a:gd name="adj" fmla="val 35809"/>
            </a:avLst>
          </a:prstGeom>
          <a:solidFill>
            <a:srgbClr val="9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25" dirty="0">
              <a:solidFill>
                <a:schemeClr val="tx1"/>
              </a:solidFill>
              <a:latin typeface="义启粗黑体" panose="02000800000000000000" charset="-128"/>
              <a:ea typeface="义启粗黑体" panose="02000800000000000000" charset="-128"/>
            </a:endParaRPr>
          </a:p>
        </p:txBody>
      </p:sp>
      <p:sp>
        <p:nvSpPr>
          <p:cNvPr id="10" name="文本框 9"/>
          <p:cNvSpPr txBox="1"/>
          <p:nvPr/>
        </p:nvSpPr>
        <p:spPr>
          <a:xfrm>
            <a:off x="3270885" y="285750"/>
            <a:ext cx="8095615" cy="860425"/>
          </a:xfrm>
          <a:prstGeom prst="rect">
            <a:avLst/>
          </a:prstGeom>
          <a:noFill/>
        </p:spPr>
        <p:txBody>
          <a:bodyPr wrap="square" rtlCol="0">
            <a:spAutoFit/>
          </a:bodyPr>
          <a:lstStyle/>
          <a:p>
            <a:pPr algn="ctr"/>
            <a:r>
              <a:rPr sz="5000" b="1" dirty="0" smtClean="0">
                <a:solidFill>
                  <a:schemeClr val="bg1"/>
                </a:solidFill>
                <a:latin typeface="微软雅黑" panose="020B0503020204020204" pitchFamily="34" charset="-122"/>
                <a:ea typeface="微软雅黑" panose="020B0503020204020204" pitchFamily="34" charset="-122"/>
                <a:sym typeface="+mn-ea"/>
              </a:rPr>
              <a:t>项目优势</a:t>
            </a:r>
            <a:r>
              <a:rPr sz="4000" b="1" dirty="0" smtClean="0">
                <a:solidFill>
                  <a:schemeClr val="bg1"/>
                </a:solidFill>
                <a:latin typeface="微软雅黑" panose="020B0503020204020204" pitchFamily="34" charset="-122"/>
                <a:ea typeface="微软雅黑" panose="020B0503020204020204" pitchFamily="34" charset="-122"/>
                <a:sym typeface="+mn-ea"/>
              </a:rPr>
              <a:t>  Project Advantages</a:t>
            </a:r>
          </a:p>
        </p:txBody>
      </p:sp>
      <p:sp>
        <p:nvSpPr>
          <p:cNvPr id="39" name="文本框 38"/>
          <p:cNvSpPr txBox="1"/>
          <p:nvPr/>
        </p:nvSpPr>
        <p:spPr>
          <a:xfrm>
            <a:off x="2257425" y="9056370"/>
            <a:ext cx="4018280" cy="2306955"/>
          </a:xfrm>
          <a:prstGeom prst="rect">
            <a:avLst/>
          </a:prstGeom>
          <a:noFill/>
        </p:spPr>
        <p:txBody>
          <a:bodyPr wrap="square" rtlCol="0">
            <a:spAutoFit/>
          </a:bodyPr>
          <a:lstStyle/>
          <a:p>
            <a:pPr algn="just">
              <a:lnSpc>
                <a:spcPct val="150000"/>
              </a:lnSpc>
            </a:pPr>
            <a:r>
              <a:rPr lang="zh-CN" altLang="en-US" sz="4800" b="1">
                <a:solidFill>
                  <a:schemeClr val="tx1"/>
                </a:solidFill>
                <a:latin typeface="微软雅黑" panose="020B0503020204020204" pitchFamily="34" charset="-122"/>
                <a:ea typeface="微软雅黑" panose="020B0503020204020204" pitchFamily="34" charset="-122"/>
              </a:rPr>
              <a:t>百年公立大学</a:t>
            </a:r>
          </a:p>
          <a:p>
            <a:pPr algn="just">
              <a:lnSpc>
                <a:spcPct val="150000"/>
              </a:lnSpc>
            </a:pPr>
            <a:r>
              <a:rPr lang="zh-CN" altLang="en-US" sz="4800" b="1">
                <a:solidFill>
                  <a:schemeClr val="tx1"/>
                </a:solidFill>
                <a:latin typeface="微软雅黑" panose="020B0503020204020204" pitchFamily="34" charset="-122"/>
                <a:ea typeface="微软雅黑" panose="020B0503020204020204" pitchFamily="34" charset="-122"/>
              </a:rPr>
              <a:t>全英排名</a:t>
            </a:r>
            <a:r>
              <a:rPr lang="en-US" altLang="zh-CN" sz="4800" b="1">
                <a:solidFill>
                  <a:schemeClr val="tx1"/>
                </a:solidFill>
                <a:latin typeface="微软雅黑" panose="020B0503020204020204" pitchFamily="34" charset="-122"/>
                <a:ea typeface="微软雅黑" panose="020B0503020204020204" pitchFamily="34" charset="-122"/>
              </a:rPr>
              <a:t>50</a:t>
            </a:r>
            <a:r>
              <a:rPr lang="zh-CN" altLang="en-US" sz="4800" b="1">
                <a:solidFill>
                  <a:schemeClr val="tx1"/>
                </a:solidFill>
                <a:latin typeface="微软雅黑" panose="020B0503020204020204" pitchFamily="34" charset="-122"/>
                <a:ea typeface="微软雅黑" panose="020B0503020204020204" pitchFamily="34" charset="-122"/>
              </a:rPr>
              <a:t>强</a:t>
            </a:r>
          </a:p>
        </p:txBody>
      </p:sp>
      <p:sp>
        <p:nvSpPr>
          <p:cNvPr id="40" name="文本框 39"/>
          <p:cNvSpPr txBox="1"/>
          <p:nvPr/>
        </p:nvSpPr>
        <p:spPr>
          <a:xfrm>
            <a:off x="6370955" y="12261215"/>
            <a:ext cx="6011545" cy="2306955"/>
          </a:xfrm>
          <a:prstGeom prst="rect">
            <a:avLst/>
          </a:prstGeom>
          <a:noFill/>
        </p:spPr>
        <p:txBody>
          <a:bodyPr wrap="square" rtlCol="0">
            <a:spAutoFit/>
          </a:bodyPr>
          <a:lstStyle/>
          <a:p>
            <a:pPr algn="just">
              <a:lnSpc>
                <a:spcPct val="150000"/>
              </a:lnSpc>
            </a:pPr>
            <a:r>
              <a:rPr lang="zh-CN" altLang="en-US" sz="4800" b="1">
                <a:latin typeface="微软雅黑" panose="020B0503020204020204" pitchFamily="34" charset="-122"/>
                <a:ea typeface="微软雅黑" panose="020B0503020204020204" pitchFamily="34" charset="-122"/>
              </a:rPr>
              <a:t>先进的英国教育体系</a:t>
            </a:r>
          </a:p>
          <a:p>
            <a:pPr algn="just">
              <a:lnSpc>
                <a:spcPct val="150000"/>
              </a:lnSpc>
            </a:pPr>
            <a:r>
              <a:rPr lang="zh-CN" altLang="en-US" sz="4800" b="1">
                <a:latin typeface="微软雅黑" panose="020B0503020204020204" pitchFamily="34" charset="-122"/>
                <a:ea typeface="微软雅黑" panose="020B0503020204020204" pitchFamily="34" charset="-122"/>
              </a:rPr>
              <a:t>教育质量享誉全球</a:t>
            </a:r>
          </a:p>
        </p:txBody>
      </p:sp>
      <p:sp>
        <p:nvSpPr>
          <p:cNvPr id="82" name="平行四边形 81"/>
          <p:cNvSpPr/>
          <p:nvPr/>
        </p:nvSpPr>
        <p:spPr>
          <a:xfrm>
            <a:off x="8759825" y="6100445"/>
            <a:ext cx="4506595" cy="1989455"/>
          </a:xfrm>
          <a:prstGeom prst="parallelogram">
            <a:avLst>
              <a:gd name="adj" fmla="val 81010"/>
            </a:avLst>
          </a:prstGeom>
          <a:noFill/>
          <a:ln w="76200">
            <a:solidFill>
              <a:srgbClr val="9F020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0" name="文本框 79"/>
          <p:cNvSpPr txBox="1"/>
          <p:nvPr/>
        </p:nvSpPr>
        <p:spPr>
          <a:xfrm>
            <a:off x="782320" y="9394190"/>
            <a:ext cx="1068070" cy="1445260"/>
          </a:xfrm>
          <a:prstGeom prst="rect">
            <a:avLst/>
          </a:prstGeom>
          <a:noFill/>
        </p:spPr>
        <p:txBody>
          <a:bodyPr wrap="square" rtlCol="0">
            <a:spAutoFit/>
          </a:bodyPr>
          <a:lstStyle/>
          <a:p>
            <a:r>
              <a:rPr lang="en-US" altLang="zh-CN" sz="8800" b="1" i="1">
                <a:latin typeface="微软雅黑" panose="020B0503020204020204" pitchFamily="34" charset="-122"/>
                <a:ea typeface="微软雅黑" panose="020B0503020204020204" pitchFamily="34" charset="-122"/>
              </a:rPr>
              <a:t>1</a:t>
            </a:r>
          </a:p>
        </p:txBody>
      </p:sp>
      <p:sp>
        <p:nvSpPr>
          <p:cNvPr id="87" name="文本框 86"/>
          <p:cNvSpPr txBox="1"/>
          <p:nvPr/>
        </p:nvSpPr>
        <p:spPr>
          <a:xfrm>
            <a:off x="5125720" y="12783185"/>
            <a:ext cx="1574800" cy="1445260"/>
          </a:xfrm>
          <a:prstGeom prst="rect">
            <a:avLst/>
          </a:prstGeom>
          <a:noFill/>
        </p:spPr>
        <p:txBody>
          <a:bodyPr wrap="square" rtlCol="0">
            <a:spAutoFit/>
          </a:bodyPr>
          <a:lstStyle/>
          <a:p>
            <a:r>
              <a:rPr lang="en-US" altLang="zh-CN" sz="8800" b="1" i="1">
                <a:latin typeface="微软雅黑" panose="020B0503020204020204" pitchFamily="34" charset="-122"/>
                <a:ea typeface="微软雅黑" panose="020B0503020204020204" pitchFamily="34" charset="-122"/>
              </a:rPr>
              <a:t>2</a:t>
            </a:r>
          </a:p>
        </p:txBody>
      </p:sp>
      <p:sp>
        <p:nvSpPr>
          <p:cNvPr id="89" name="矩形 88"/>
          <p:cNvSpPr/>
          <p:nvPr>
            <p:custDataLst>
              <p:tags r:id="rId3"/>
            </p:custDataLst>
          </p:nvPr>
        </p:nvSpPr>
        <p:spPr>
          <a:xfrm flipH="1">
            <a:off x="7047865" y="15871825"/>
            <a:ext cx="3314700" cy="2010410"/>
          </a:xfrm>
          <a:prstGeom prst="rect">
            <a:avLst/>
          </a:prstGeom>
          <a:solidFill>
            <a:srgbClr val="9F0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92" name="文本框 91"/>
          <p:cNvSpPr txBox="1"/>
          <p:nvPr/>
        </p:nvSpPr>
        <p:spPr>
          <a:xfrm>
            <a:off x="1032510" y="16025495"/>
            <a:ext cx="1184275" cy="1445260"/>
          </a:xfrm>
          <a:prstGeom prst="rect">
            <a:avLst/>
          </a:prstGeom>
          <a:noFill/>
        </p:spPr>
        <p:txBody>
          <a:bodyPr wrap="square" rtlCol="0">
            <a:spAutoFit/>
          </a:bodyPr>
          <a:lstStyle/>
          <a:p>
            <a:r>
              <a:rPr lang="en-US" altLang="zh-CN" sz="8800" b="1" i="1">
                <a:latin typeface="微软雅黑" panose="020B0503020204020204" pitchFamily="34" charset="-122"/>
                <a:ea typeface="微软雅黑" panose="020B0503020204020204" pitchFamily="34" charset="-122"/>
              </a:rPr>
              <a:t>3</a:t>
            </a:r>
          </a:p>
        </p:txBody>
      </p:sp>
      <p:pic>
        <p:nvPicPr>
          <p:cNvPr id="93" name="图片 92" descr="3732357"/>
          <p:cNvPicPr>
            <a:picLocks noChangeAspect="1"/>
          </p:cNvPicPr>
          <p:nvPr/>
        </p:nvPicPr>
        <p:blipFill>
          <a:blip r:embed="rId9" cstate="print"/>
          <a:stretch>
            <a:fillRect/>
          </a:stretch>
        </p:blipFill>
        <p:spPr>
          <a:xfrm>
            <a:off x="7929245" y="16137890"/>
            <a:ext cx="1695450" cy="1696720"/>
          </a:xfrm>
          <a:prstGeom prst="rect">
            <a:avLst/>
          </a:prstGeom>
        </p:spPr>
      </p:pic>
      <p:sp>
        <p:nvSpPr>
          <p:cNvPr id="94" name="矩形 93"/>
          <p:cNvSpPr/>
          <p:nvPr>
            <p:custDataLst>
              <p:tags r:id="rId4"/>
            </p:custDataLst>
          </p:nvPr>
        </p:nvSpPr>
        <p:spPr>
          <a:xfrm flipH="1">
            <a:off x="911860" y="19133185"/>
            <a:ext cx="3304540" cy="2051050"/>
          </a:xfrm>
          <a:prstGeom prst="rect">
            <a:avLst/>
          </a:prstGeom>
          <a:solidFill>
            <a:srgbClr val="FFA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95" name="文本框 94"/>
          <p:cNvSpPr txBox="1"/>
          <p:nvPr/>
        </p:nvSpPr>
        <p:spPr>
          <a:xfrm>
            <a:off x="7108825" y="18609310"/>
            <a:ext cx="3432175" cy="3415030"/>
          </a:xfrm>
          <a:prstGeom prst="rect">
            <a:avLst/>
          </a:prstGeom>
          <a:noFill/>
        </p:spPr>
        <p:txBody>
          <a:bodyPr wrap="square" rtlCol="0">
            <a:spAutoFit/>
          </a:bodyPr>
          <a:lstStyle/>
          <a:p>
            <a:pPr algn="just">
              <a:lnSpc>
                <a:spcPct val="150000"/>
              </a:lnSpc>
            </a:pPr>
            <a:r>
              <a:rPr lang="zh-CN" altLang="en-US" sz="4800" b="1">
                <a:latin typeface="微软雅黑" panose="020B0503020204020204" pitchFamily="34" charset="-122"/>
                <a:ea typeface="微软雅黑" panose="020B0503020204020204" pitchFamily="34" charset="-122"/>
              </a:rPr>
              <a:t>无需联考</a:t>
            </a:r>
          </a:p>
          <a:p>
            <a:pPr algn="just">
              <a:lnSpc>
                <a:spcPct val="150000"/>
              </a:lnSpc>
            </a:pPr>
            <a:r>
              <a:rPr lang="zh-CN" altLang="en-US" sz="4800" b="1">
                <a:latin typeface="微软雅黑" panose="020B0503020204020204" pitchFamily="34" charset="-122"/>
                <a:ea typeface="微软雅黑" panose="020B0503020204020204" pitchFamily="34" charset="-122"/>
              </a:rPr>
              <a:t>资格审查</a:t>
            </a:r>
          </a:p>
          <a:p>
            <a:pPr algn="just">
              <a:lnSpc>
                <a:spcPct val="150000"/>
              </a:lnSpc>
            </a:pPr>
            <a:r>
              <a:rPr lang="zh-CN" altLang="en-US" sz="4800" b="1">
                <a:latin typeface="微软雅黑" panose="020B0503020204020204" pitchFamily="34" charset="-122"/>
                <a:ea typeface="微软雅黑" panose="020B0503020204020204" pitchFamily="34" charset="-122"/>
              </a:rPr>
              <a:t>择优录取</a:t>
            </a:r>
          </a:p>
        </p:txBody>
      </p:sp>
      <p:sp>
        <p:nvSpPr>
          <p:cNvPr id="97" name="文本框 96"/>
          <p:cNvSpPr txBox="1"/>
          <p:nvPr/>
        </p:nvSpPr>
        <p:spPr>
          <a:xfrm>
            <a:off x="5299075" y="19321780"/>
            <a:ext cx="1063625" cy="1445260"/>
          </a:xfrm>
          <a:prstGeom prst="rect">
            <a:avLst/>
          </a:prstGeom>
          <a:noFill/>
        </p:spPr>
        <p:txBody>
          <a:bodyPr wrap="square" rtlCol="0">
            <a:spAutoFit/>
          </a:bodyPr>
          <a:lstStyle/>
          <a:p>
            <a:r>
              <a:rPr lang="en-US" altLang="zh-CN" sz="8800" b="1" i="1">
                <a:latin typeface="微软雅黑" panose="020B0503020204020204" pitchFamily="34" charset="-122"/>
                <a:ea typeface="微软雅黑" panose="020B0503020204020204" pitchFamily="34" charset="-122"/>
              </a:rPr>
              <a:t>4</a:t>
            </a:r>
          </a:p>
        </p:txBody>
      </p:sp>
      <p:pic>
        <p:nvPicPr>
          <p:cNvPr id="98" name="图片 97" descr="20062984"/>
          <p:cNvPicPr>
            <a:picLocks noChangeAspect="1"/>
          </p:cNvPicPr>
          <p:nvPr/>
        </p:nvPicPr>
        <p:blipFill>
          <a:blip r:embed="rId10" cstate="print"/>
          <a:stretch>
            <a:fillRect/>
          </a:stretch>
        </p:blipFill>
        <p:spPr>
          <a:xfrm>
            <a:off x="1898015" y="19662140"/>
            <a:ext cx="1335405" cy="1336040"/>
          </a:xfrm>
          <a:prstGeom prst="rect">
            <a:avLst/>
          </a:prstGeom>
        </p:spPr>
      </p:pic>
      <p:pic>
        <p:nvPicPr>
          <p:cNvPr id="100" name="图片 99" descr="图标01 拷贝学校"/>
          <p:cNvPicPr>
            <a:picLocks noChangeAspect="1"/>
          </p:cNvPicPr>
          <p:nvPr/>
        </p:nvPicPr>
        <p:blipFill>
          <a:blip r:embed="rId11" cstate="print"/>
          <a:stretch>
            <a:fillRect/>
          </a:stretch>
        </p:blipFill>
        <p:spPr>
          <a:xfrm>
            <a:off x="7826375" y="9455150"/>
            <a:ext cx="1809750" cy="1621790"/>
          </a:xfrm>
          <a:prstGeom prst="rect">
            <a:avLst/>
          </a:prstGeom>
        </p:spPr>
      </p:pic>
      <p:pic>
        <p:nvPicPr>
          <p:cNvPr id="101" name="图片 100" descr="图标01 拷贝硕士帽"/>
          <p:cNvPicPr>
            <a:picLocks noChangeAspect="1"/>
          </p:cNvPicPr>
          <p:nvPr/>
        </p:nvPicPr>
        <p:blipFill>
          <a:blip r:embed="rId12" cstate="print"/>
          <a:stretch>
            <a:fillRect/>
          </a:stretch>
        </p:blipFill>
        <p:spPr>
          <a:xfrm>
            <a:off x="1838325" y="12355195"/>
            <a:ext cx="1539875" cy="1588770"/>
          </a:xfrm>
          <a:prstGeom prst="rect">
            <a:avLst/>
          </a:prstGeom>
        </p:spPr>
      </p:pic>
      <p:sp>
        <p:nvSpPr>
          <p:cNvPr id="77" name="平行四边形 76"/>
          <p:cNvSpPr/>
          <p:nvPr/>
        </p:nvSpPr>
        <p:spPr>
          <a:xfrm>
            <a:off x="8468360" y="5902960"/>
            <a:ext cx="4506595" cy="1989455"/>
          </a:xfrm>
          <a:prstGeom prst="parallelogram">
            <a:avLst>
              <a:gd name="adj" fmla="val 81010"/>
            </a:avLst>
          </a:prstGeom>
          <a:solidFill>
            <a:srgbClr val="FF99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1" name="图片 10" descr="uws白"/>
          <p:cNvPicPr>
            <a:picLocks noChangeAspect="1"/>
          </p:cNvPicPr>
          <p:nvPr>
            <p:custDataLst>
              <p:tags r:id="rId5"/>
            </p:custDataLst>
          </p:nvPr>
        </p:nvPicPr>
        <p:blipFill>
          <a:blip r:embed="rId13" cstate="print"/>
          <a:stretch>
            <a:fillRect/>
          </a:stretch>
        </p:blipFill>
        <p:spPr>
          <a:xfrm>
            <a:off x="1567562" y="213737"/>
            <a:ext cx="1467818" cy="1004802"/>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900" advClick="0" advTm="5000">
        <p14:warp dir="in"/>
      </p:transition>
    </mc:Choice>
    <mc:Fallback>
      <p:transition spd="slow" advClick="0" advTm="5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custDataLst>
              <p:tags r:id="rId1"/>
            </p:custDataLst>
          </p:nvPr>
        </p:nvSpPr>
        <p:spPr>
          <a:xfrm flipH="1">
            <a:off x="0" y="0"/>
            <a:ext cx="13194665" cy="23399750"/>
          </a:xfrm>
          <a:prstGeom prst="rect">
            <a:avLst/>
          </a:prstGeom>
          <a:solidFill>
            <a:srgbClr val="9D020A"/>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2" name="燕尾形 1"/>
          <p:cNvSpPr/>
          <p:nvPr/>
        </p:nvSpPr>
        <p:spPr>
          <a:xfrm rot="16200000">
            <a:off x="1106468" y="-171470"/>
            <a:ext cx="2390487" cy="1595099"/>
          </a:xfrm>
          <a:prstGeom prst="chevron">
            <a:avLst>
              <a:gd name="adj" fmla="val 358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25" dirty="0">
              <a:solidFill>
                <a:schemeClr val="tx1"/>
              </a:solidFill>
              <a:latin typeface="义启粗黑体" panose="02000800000000000000" charset="-128"/>
              <a:ea typeface="义启粗黑体" panose="02000800000000000000" charset="-128"/>
            </a:endParaRPr>
          </a:p>
        </p:txBody>
      </p:sp>
      <p:sp>
        <p:nvSpPr>
          <p:cNvPr id="10" name="文本框 9"/>
          <p:cNvSpPr txBox="1"/>
          <p:nvPr/>
        </p:nvSpPr>
        <p:spPr>
          <a:xfrm>
            <a:off x="3146425" y="196215"/>
            <a:ext cx="6948170" cy="860425"/>
          </a:xfrm>
          <a:prstGeom prst="rect">
            <a:avLst/>
          </a:prstGeom>
          <a:noFill/>
        </p:spPr>
        <p:txBody>
          <a:bodyPr wrap="square" rtlCol="0">
            <a:spAutoFit/>
          </a:bodyPr>
          <a:lstStyle/>
          <a:p>
            <a:pPr algn="ctr"/>
            <a:r>
              <a:rPr sz="5000" b="1" dirty="0" smtClean="0">
                <a:solidFill>
                  <a:schemeClr val="bg1"/>
                </a:solidFill>
                <a:latin typeface="微软雅黑" panose="020B0503020204020204" pitchFamily="34" charset="-122"/>
                <a:ea typeface="微软雅黑" panose="020B0503020204020204" pitchFamily="34" charset="-122"/>
                <a:sym typeface="+mn-ea"/>
              </a:rPr>
              <a:t>课程模块</a:t>
            </a:r>
            <a:r>
              <a:rPr sz="4000" b="1" dirty="0" smtClean="0">
                <a:solidFill>
                  <a:schemeClr val="bg1"/>
                </a:solidFill>
                <a:latin typeface="微软雅黑" panose="020B0503020204020204" pitchFamily="34" charset="-122"/>
                <a:ea typeface="微软雅黑" panose="020B0503020204020204" pitchFamily="34" charset="-122"/>
                <a:sym typeface="+mn-ea"/>
              </a:rPr>
              <a:t>  Course Module</a:t>
            </a:r>
          </a:p>
        </p:txBody>
      </p:sp>
      <p:pic>
        <p:nvPicPr>
          <p:cNvPr id="11" name="图片 10" descr="uws白"/>
          <p:cNvPicPr>
            <a:picLocks noChangeAspect="1"/>
          </p:cNvPicPr>
          <p:nvPr/>
        </p:nvPicPr>
        <p:blipFill>
          <a:blip r:embed="rId5" cstate="print"/>
          <a:stretch>
            <a:fillRect/>
          </a:stretch>
        </p:blipFill>
        <p:spPr>
          <a:xfrm>
            <a:off x="1567562" y="213737"/>
            <a:ext cx="1467818" cy="1004802"/>
          </a:xfrm>
          <a:prstGeom prst="rect">
            <a:avLst/>
          </a:prstGeom>
        </p:spPr>
      </p:pic>
      <p:graphicFrame>
        <p:nvGraphicFramePr>
          <p:cNvPr id="3" name="表格 2"/>
          <p:cNvGraphicFramePr/>
          <p:nvPr>
            <p:custDataLst>
              <p:tags r:id="rId2"/>
            </p:custDataLst>
          </p:nvPr>
        </p:nvGraphicFramePr>
        <p:xfrm>
          <a:off x="899795" y="2531110"/>
          <a:ext cx="11161395" cy="12986385"/>
        </p:xfrm>
        <a:graphic>
          <a:graphicData uri="http://schemas.openxmlformats.org/drawingml/2006/table">
            <a:tbl>
              <a:tblPr firstRow="1" bandRow="1">
                <a:tableStyleId>{5940675A-B579-460E-94D1-54222C63F5DA}</a:tableStyleId>
              </a:tblPr>
              <a:tblGrid>
                <a:gridCol w="3044190"/>
                <a:gridCol w="814705"/>
                <a:gridCol w="1839595"/>
                <a:gridCol w="1947545"/>
                <a:gridCol w="530860"/>
                <a:gridCol w="2984500"/>
              </a:tblGrid>
              <a:tr h="1410970">
                <a:tc gridSpan="6">
                  <a:txBody>
                    <a:bodyPr/>
                    <a:lstStyle/>
                    <a:p>
                      <a:pPr indent="0" algn="ctr">
                        <a:buNone/>
                      </a:pPr>
                      <a:r>
                        <a:rPr lang="en-US" sz="40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第一阶段：课堂教学6+2（120学分）</a:t>
                      </a:r>
                      <a:endParaRPr lang="en-US" altLang="en-US" sz="40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a:txBody>
                  <a:tcPr marL="51435" marR="51435" marT="0" marB="0" anchor="ctr">
                    <a:lnL w="12700" cap="flat" cmpd="sng">
                      <a:solidFill>
                        <a:srgbClr val="5B9BD5"/>
                      </a:solidFill>
                      <a:prstDash val="solid"/>
                      <a:headEnd type="none" w="med" len="med"/>
                      <a:tailEnd type="none" w="med" len="med"/>
                    </a:lnL>
                    <a:lnR w="12700" cap="flat" cmpd="sng">
                      <a:solidFill>
                        <a:srgbClr val="5B9BD5"/>
                      </a:solidFill>
                      <a:prstDash val="solid"/>
                      <a:headEnd type="none" w="med" len="med"/>
                      <a:tailEnd type="none" w="med" len="med"/>
                    </a:lnR>
                    <a:lnT w="12700" cap="flat" cmpd="sng">
                      <a:solidFill>
                        <a:srgbClr val="5B9BD5"/>
                      </a:solidFill>
                      <a:prstDash val="solid"/>
                      <a:headEnd type="none" w="med" len="med"/>
                      <a:tailEnd type="none" w="med" len="med"/>
                    </a:lnT>
                    <a:lnB w="12700" cap="flat" cmpd="sng">
                      <a:solidFill>
                        <a:srgbClr val="5B9BD5"/>
                      </a:solidFill>
                      <a:prstDash val="solid"/>
                      <a:headEnd type="none" w="med" len="med"/>
                      <a:tailEnd type="none" w="med" len="med"/>
                    </a:lnB>
                    <a:lnTlToBr>
                      <a:noFill/>
                    </a:lnTlToBr>
                    <a:lnBlToTr>
                      <a:noFill/>
                    </a:lnBlToTr>
                    <a:solidFill>
                      <a:srgbClr val="FFAD33"/>
                    </a:solidFill>
                  </a:tcPr>
                </a:tc>
                <a:tc hMerge="1">
                  <a:txBody>
                    <a:bodyPr/>
                    <a:lstStyle/>
                    <a:p>
                      <a:endParaRPr lang="zh-CN"/>
                    </a:p>
                  </a:txBody>
                  <a:tcPr>
                    <a:lnT w="12700" cap="flat" cmpd="sng">
                      <a:solidFill>
                        <a:srgbClr val="5B9BD5"/>
                      </a:solidFill>
                      <a:prstDash val="solid"/>
                      <a:headEnd type="none" w="med" len="med"/>
                      <a:tailEnd type="none" w="med" len="med"/>
                    </a:lnT>
                    <a:lnB w="12700" cap="flat" cmpd="sng">
                      <a:solidFill>
                        <a:srgbClr val="5B9BD5"/>
                      </a:solidFill>
                      <a:prstDash val="solid"/>
                      <a:headEnd type="none" w="med" len="med"/>
                      <a:tailEnd type="none" w="med" len="med"/>
                    </a:lnB>
                  </a:tcPr>
                </a:tc>
                <a:tc hMerge="1">
                  <a:txBody>
                    <a:bodyPr/>
                    <a:lstStyle/>
                    <a:p>
                      <a:endParaRPr lang="zh-CN"/>
                    </a:p>
                  </a:txBody>
                  <a:tcPr>
                    <a:lnT w="12700" cap="flat" cmpd="sng">
                      <a:solidFill>
                        <a:srgbClr val="5B9BD5"/>
                      </a:solidFill>
                      <a:prstDash val="solid"/>
                      <a:headEnd type="none" w="med" len="med"/>
                      <a:tailEnd type="none" w="med" len="med"/>
                    </a:lnT>
                    <a:lnB w="12700" cap="flat" cmpd="sng">
                      <a:solidFill>
                        <a:srgbClr val="5B9BD5"/>
                      </a:solidFill>
                      <a:prstDash val="solid"/>
                      <a:headEnd type="none" w="med" len="med"/>
                      <a:tailEnd type="none" w="med" len="med"/>
                    </a:lnB>
                  </a:tcPr>
                </a:tc>
                <a:tc hMerge="1">
                  <a:txBody>
                    <a:bodyPr/>
                    <a:lstStyle/>
                    <a:p>
                      <a:endParaRPr lang="zh-CN"/>
                    </a:p>
                  </a:txBody>
                  <a:tcPr>
                    <a:lnT w="12700" cap="flat" cmpd="sng">
                      <a:solidFill>
                        <a:srgbClr val="5B9BD5"/>
                      </a:solidFill>
                      <a:prstDash val="solid"/>
                      <a:headEnd type="none" w="med" len="med"/>
                      <a:tailEnd type="none" w="med" len="med"/>
                    </a:lnT>
                    <a:lnB w="12700" cap="flat" cmpd="sng">
                      <a:solidFill>
                        <a:srgbClr val="5B9BD5"/>
                      </a:solidFill>
                      <a:prstDash val="solid"/>
                      <a:headEnd type="none" w="med" len="med"/>
                      <a:tailEnd type="none" w="med" len="med"/>
                    </a:lnB>
                  </a:tcPr>
                </a:tc>
                <a:tc hMerge="1">
                  <a:txBody>
                    <a:bodyPr/>
                    <a:lstStyle/>
                    <a:p>
                      <a:endParaRPr lang="zh-CN"/>
                    </a:p>
                  </a:txBody>
                  <a:tcPr>
                    <a:lnT w="12700" cap="flat" cmpd="sng">
                      <a:solidFill>
                        <a:srgbClr val="5B9BD5"/>
                      </a:solidFill>
                      <a:prstDash val="solid"/>
                      <a:headEnd type="none" w="med" len="med"/>
                      <a:tailEnd type="none" w="med" len="med"/>
                    </a:lnT>
                    <a:lnB w="12700" cap="flat" cmpd="sng">
                      <a:solidFill>
                        <a:srgbClr val="5B9BD5"/>
                      </a:solidFill>
                      <a:prstDash val="solid"/>
                      <a:headEnd type="none" w="med" len="med"/>
                      <a:tailEnd type="none" w="med" len="med"/>
                    </a:lnB>
                  </a:tcPr>
                </a:tc>
                <a:tc hMerge="1">
                  <a:txBody>
                    <a:bodyPr/>
                    <a:lstStyle/>
                    <a:p>
                      <a:endParaRPr lang="zh-CN"/>
                    </a:p>
                  </a:txBody>
                  <a:tcPr>
                    <a:lnR w="12700" cap="flat" cmpd="sng">
                      <a:solidFill>
                        <a:srgbClr val="5B9BD5"/>
                      </a:solidFill>
                      <a:prstDash val="solid"/>
                      <a:headEnd type="none" w="med" len="med"/>
                      <a:tailEnd type="none" w="med" len="med"/>
                    </a:lnR>
                    <a:lnT w="12700" cap="flat" cmpd="sng">
                      <a:solidFill>
                        <a:srgbClr val="5B9BD5"/>
                      </a:solidFill>
                      <a:prstDash val="solid"/>
                      <a:headEnd type="none" w="med" len="med"/>
                      <a:tailEnd type="none" w="med" len="med"/>
                    </a:lnT>
                    <a:lnB w="12700" cap="flat" cmpd="sng">
                      <a:solidFill>
                        <a:srgbClr val="5B9BD5"/>
                      </a:solidFill>
                      <a:prstDash val="solid"/>
                      <a:headEnd type="none" w="med" len="med"/>
                      <a:tailEnd type="none" w="med" len="med"/>
                    </a:lnB>
                  </a:tcPr>
                </a:tc>
              </a:tr>
              <a:tr h="1219200">
                <a:tc gridSpan="6">
                  <a:txBody>
                    <a:bodyPr/>
                    <a:lstStyle/>
                    <a:p>
                      <a:pPr indent="0" algn="ctr">
                        <a:buNone/>
                      </a:pPr>
                      <a:r>
                        <a:rPr lang="en-US" sz="4000" b="1">
                          <a:solidFill>
                            <a:schemeClr val="bg1"/>
                          </a:solidFill>
                          <a:latin typeface="微软雅黑" panose="020B0503020204020204" pitchFamily="34" charset="-122"/>
                          <a:ea typeface="微软雅黑" panose="020B0503020204020204" pitchFamily="34" charset="-122"/>
                          <a:cs typeface="Kaiti SC" charset="0"/>
                        </a:rPr>
                        <a:t>必修课程</a:t>
                      </a:r>
                      <a:endParaRPr lang="en-US" altLang="en-US" sz="4000" b="1">
                        <a:solidFill>
                          <a:schemeClr val="bg1"/>
                        </a:solidFill>
                        <a:latin typeface="微软雅黑" panose="020B0503020204020204" pitchFamily="34" charset="-122"/>
                        <a:ea typeface="微软雅黑" panose="020B0503020204020204" pitchFamily="34" charset="-122"/>
                        <a:cs typeface="Kaiti SC" charset="0"/>
                      </a:endParaRPr>
                    </a:p>
                  </a:txBody>
                  <a:tcPr marL="51435" marR="51435" marT="0" marB="0" anchor="ctr">
                    <a:lnL w="12700" cap="flat" cmpd="sng">
                      <a:solidFill>
                        <a:srgbClr val="9CC2E5"/>
                      </a:solidFill>
                      <a:prstDash val="solid"/>
                      <a:headEnd type="none" w="med" len="med"/>
                      <a:tailEnd type="none" w="med" len="med"/>
                    </a:lnL>
                    <a:lnR w="12700" cap="flat" cmpd="sng">
                      <a:solidFill>
                        <a:srgbClr val="9CC2E5"/>
                      </a:solidFill>
                      <a:prstDash val="solid"/>
                      <a:headEnd type="none" w="med" len="med"/>
                      <a:tailEnd type="none" w="med" len="med"/>
                    </a:lnR>
                    <a:lnT w="12700" cap="flat" cmpd="sng">
                      <a:solidFill>
                        <a:srgbClr val="5B9BD5"/>
                      </a:solidFill>
                      <a:prstDash val="solid"/>
                      <a:headEnd type="none" w="med" len="med"/>
                      <a:tailEnd type="none" w="med" len="med"/>
                    </a:lnT>
                    <a:lnB w="12700" cap="flat" cmpd="sng">
                      <a:solidFill>
                        <a:srgbClr val="9CC2E5"/>
                      </a:solidFill>
                      <a:prstDash val="solid"/>
                      <a:headEnd type="none" w="med" len="med"/>
                      <a:tailEnd type="none" w="med" len="med"/>
                    </a:lnB>
                    <a:lnTlToBr>
                      <a:noFill/>
                    </a:lnTlToBr>
                    <a:lnBlToTr>
                      <a:noFill/>
                    </a:lnBlToTr>
                    <a:solidFill>
                      <a:srgbClr val="9D020A"/>
                    </a:solidFill>
                  </a:tcPr>
                </a:tc>
                <a:tc hMerge="1">
                  <a:txBody>
                    <a:bodyPr/>
                    <a:lstStyle/>
                    <a:p>
                      <a:endParaRPr lang="zh-CN"/>
                    </a:p>
                  </a:txBody>
                  <a:tcPr>
                    <a:lnT w="12700" cap="flat" cmpd="sng">
                      <a:solidFill>
                        <a:srgbClr val="5B9BD5"/>
                      </a:solidFill>
                      <a:prstDash val="solid"/>
                      <a:headEnd type="none" w="med" len="med"/>
                      <a:tailEnd type="none" w="med" len="med"/>
                    </a:lnT>
                    <a:lnB w="12700" cap="flat" cmpd="sng">
                      <a:solidFill>
                        <a:srgbClr val="9CC2E5"/>
                      </a:solidFill>
                      <a:prstDash val="solid"/>
                      <a:headEnd type="none" w="med" len="med"/>
                      <a:tailEnd type="none" w="med" len="med"/>
                    </a:lnB>
                  </a:tcPr>
                </a:tc>
                <a:tc hMerge="1">
                  <a:txBody>
                    <a:bodyPr/>
                    <a:lstStyle/>
                    <a:p>
                      <a:endParaRPr lang="zh-CN"/>
                    </a:p>
                  </a:txBody>
                  <a:tcPr>
                    <a:lnT w="12700" cap="flat" cmpd="sng">
                      <a:solidFill>
                        <a:srgbClr val="5B9BD5"/>
                      </a:solidFill>
                      <a:prstDash val="solid"/>
                      <a:headEnd type="none" w="med" len="med"/>
                      <a:tailEnd type="none" w="med" len="med"/>
                    </a:lnT>
                    <a:lnB w="12700" cap="flat" cmpd="sng">
                      <a:solidFill>
                        <a:srgbClr val="9CC2E5"/>
                      </a:solidFill>
                      <a:prstDash val="solid"/>
                      <a:headEnd type="none" w="med" len="med"/>
                      <a:tailEnd type="none" w="med" len="med"/>
                    </a:lnB>
                  </a:tcPr>
                </a:tc>
                <a:tc hMerge="1">
                  <a:txBody>
                    <a:bodyPr/>
                    <a:lstStyle/>
                    <a:p>
                      <a:endParaRPr lang="zh-CN"/>
                    </a:p>
                  </a:txBody>
                  <a:tcPr>
                    <a:lnT w="12700" cap="flat" cmpd="sng">
                      <a:solidFill>
                        <a:srgbClr val="5B9BD5"/>
                      </a:solidFill>
                      <a:prstDash val="solid"/>
                      <a:headEnd type="none" w="med" len="med"/>
                      <a:tailEnd type="none" w="med" len="med"/>
                    </a:lnT>
                    <a:lnB w="12700" cap="flat" cmpd="sng">
                      <a:solidFill>
                        <a:srgbClr val="9CC2E5"/>
                      </a:solidFill>
                      <a:prstDash val="solid"/>
                      <a:headEnd type="none" w="med" len="med"/>
                      <a:tailEnd type="none" w="med" len="med"/>
                    </a:lnB>
                  </a:tcPr>
                </a:tc>
                <a:tc hMerge="1">
                  <a:txBody>
                    <a:bodyPr/>
                    <a:lstStyle/>
                    <a:p>
                      <a:endParaRPr lang="zh-CN"/>
                    </a:p>
                  </a:txBody>
                  <a:tcPr>
                    <a:lnT w="12700" cap="flat" cmpd="sng">
                      <a:solidFill>
                        <a:srgbClr val="5B9BD5"/>
                      </a:solidFill>
                      <a:prstDash val="solid"/>
                      <a:headEnd type="none" w="med" len="med"/>
                      <a:tailEnd type="none" w="med" len="med"/>
                    </a:lnT>
                    <a:lnB w="12700" cap="flat" cmpd="sng">
                      <a:solidFill>
                        <a:srgbClr val="9CC2E5"/>
                      </a:solidFill>
                      <a:prstDash val="solid"/>
                      <a:headEnd type="none" w="med" len="med"/>
                      <a:tailEnd type="none" w="med" len="med"/>
                    </a:lnB>
                  </a:tcPr>
                </a:tc>
                <a:tc hMerge="1">
                  <a:txBody>
                    <a:bodyPr/>
                    <a:lstStyle/>
                    <a:p>
                      <a:endParaRPr lang="zh-CN"/>
                    </a:p>
                  </a:txBody>
                  <a:tcPr>
                    <a:lnR w="12700" cap="flat" cmpd="sng">
                      <a:solidFill>
                        <a:srgbClr val="9CC2E5"/>
                      </a:solidFill>
                      <a:prstDash val="solid"/>
                      <a:headEnd type="none" w="med" len="med"/>
                      <a:tailEnd type="none" w="med" len="med"/>
                    </a:lnR>
                    <a:lnT w="12700" cap="flat" cmpd="sng">
                      <a:solidFill>
                        <a:srgbClr val="5B9BD5"/>
                      </a:solidFill>
                      <a:prstDash val="solid"/>
                      <a:headEnd type="none" w="med" len="med"/>
                      <a:tailEnd type="none" w="med" len="med"/>
                    </a:lnT>
                    <a:lnB w="12700" cap="flat" cmpd="sng">
                      <a:solidFill>
                        <a:srgbClr val="9CC2E5"/>
                      </a:solidFill>
                      <a:prstDash val="solid"/>
                      <a:headEnd type="none" w="med" len="med"/>
                      <a:tailEnd type="none" w="med" len="med"/>
                    </a:lnB>
                  </a:tcPr>
                </a:tc>
              </a:tr>
              <a:tr h="1564005">
                <a:tc gridSpan="2">
                  <a:txBody>
                    <a:bodyPr/>
                    <a:lstStyle/>
                    <a:p>
                      <a:pPr indent="0" algn="ctr">
                        <a:buNone/>
                      </a:pPr>
                      <a:r>
                        <a:rPr lang="en-US" sz="3200" b="0">
                          <a:solidFill>
                            <a:schemeClr val="tx1"/>
                          </a:solidFill>
                          <a:latin typeface="微软雅黑" panose="020B0503020204020204" pitchFamily="34" charset="-122"/>
                          <a:ea typeface="微软雅黑" panose="020B0503020204020204" pitchFamily="34" charset="-122"/>
                          <a:cs typeface="Kaiti SC" charset="0"/>
                        </a:rPr>
                        <a:t>战略决策与信息分析</a:t>
                      </a:r>
                      <a:endParaRPr lang="en-US" altLang="en-US" sz="3200" b="0">
                        <a:solidFill>
                          <a:schemeClr val="tx1"/>
                        </a:solidFill>
                        <a:latin typeface="微软雅黑" panose="020B0503020204020204" pitchFamily="34" charset="-122"/>
                        <a:ea typeface="微软雅黑" panose="020B0503020204020204" pitchFamily="34" charset="-122"/>
                        <a:cs typeface="Kaiti SC" charset="0"/>
                      </a:endParaRPr>
                    </a:p>
                  </a:txBody>
                  <a:tcPr marL="51435" marR="51435" marT="0" marB="0" anchor="ctr">
                    <a:lnL w="12700" cap="flat" cmpd="sng">
                      <a:solidFill>
                        <a:srgbClr val="9CC2E5"/>
                      </a:solidFill>
                      <a:prstDash val="solid"/>
                      <a:headEnd type="none" w="med" len="med"/>
                      <a:tailEnd type="none" w="med" len="med"/>
                    </a:lnL>
                    <a:lnR w="12700" cap="flat" cmpd="sng">
                      <a:solidFill>
                        <a:srgbClr val="9CC2E5"/>
                      </a:solidFill>
                      <a:prstDash val="solid"/>
                      <a:headEnd type="none" w="med" len="med"/>
                      <a:tailEnd type="none" w="med" len="med"/>
                    </a:ln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lnTlToBr>
                      <a:noFill/>
                    </a:lnTlToBr>
                    <a:lnBlToTr>
                      <a:noFill/>
                    </a:lnBlToTr>
                    <a:solidFill>
                      <a:srgbClr val="DEEAF6"/>
                    </a:solidFill>
                  </a:tcPr>
                </a:tc>
                <a:tc hMerge="1">
                  <a:txBody>
                    <a:bodyPr/>
                    <a:lstStyle/>
                    <a:p>
                      <a:endParaRPr lang="zh-CN"/>
                    </a:p>
                  </a:txBody>
                  <a:tcPr>
                    <a:lnR w="12700" cap="flat" cmpd="sng">
                      <a:solidFill>
                        <a:srgbClr val="9CC2E5"/>
                      </a:solidFill>
                      <a:prstDash val="solid"/>
                      <a:headEnd type="none" w="med" len="med"/>
                      <a:tailEnd type="none" w="med" len="med"/>
                    </a:ln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tcPr>
                </a:tc>
                <a:tc gridSpan="2">
                  <a:txBody>
                    <a:bodyPr/>
                    <a:lstStyle/>
                    <a:p>
                      <a:pPr indent="0" algn="ctr">
                        <a:buNone/>
                      </a:pPr>
                      <a:r>
                        <a:rPr lang="en-US" sz="3200" b="0">
                          <a:solidFill>
                            <a:schemeClr val="tx1"/>
                          </a:solidFill>
                          <a:latin typeface="微软雅黑" panose="020B0503020204020204" pitchFamily="34" charset="-122"/>
                          <a:ea typeface="微软雅黑" panose="020B0503020204020204" pitchFamily="34" charset="-122"/>
                          <a:cs typeface="Kaiti SC" charset="0"/>
                        </a:rPr>
                        <a:t>战略定位与</a:t>
                      </a:r>
                    </a:p>
                    <a:p>
                      <a:pPr indent="0" algn="ctr">
                        <a:buNone/>
                      </a:pPr>
                      <a:r>
                        <a:rPr lang="en-US" sz="3200" b="0">
                          <a:solidFill>
                            <a:schemeClr val="tx1"/>
                          </a:solidFill>
                          <a:latin typeface="微软雅黑" panose="020B0503020204020204" pitchFamily="34" charset="-122"/>
                          <a:ea typeface="微软雅黑" panose="020B0503020204020204" pitchFamily="34" charset="-122"/>
                          <a:cs typeface="Kaiti SC" charset="0"/>
                        </a:rPr>
                        <a:t>核心竞争力</a:t>
                      </a:r>
                      <a:endParaRPr lang="en-US" altLang="en-US" sz="3200" b="0">
                        <a:solidFill>
                          <a:schemeClr val="tx1"/>
                        </a:solidFill>
                        <a:latin typeface="微软雅黑" panose="020B0503020204020204" pitchFamily="34" charset="-122"/>
                        <a:ea typeface="微软雅黑" panose="020B0503020204020204" pitchFamily="34" charset="-122"/>
                        <a:cs typeface="Kaiti SC" charset="0"/>
                      </a:endParaRPr>
                    </a:p>
                  </a:txBody>
                  <a:tcPr marL="51435" marR="51435" marT="0" marB="0" anchor="ctr">
                    <a:lnL w="12700" cap="flat" cmpd="sng">
                      <a:solidFill>
                        <a:srgbClr val="9CC2E5"/>
                      </a:solidFill>
                      <a:prstDash val="solid"/>
                      <a:headEnd type="none" w="med" len="med"/>
                      <a:tailEnd type="none" w="med" len="med"/>
                    </a:lnL>
                    <a:lnR w="12700" cap="flat" cmpd="sng">
                      <a:solidFill>
                        <a:srgbClr val="9CC2E5"/>
                      </a:solidFill>
                      <a:prstDash val="solid"/>
                      <a:headEnd type="none" w="med" len="med"/>
                      <a:tailEnd type="none" w="med" len="med"/>
                    </a:ln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lnTlToBr>
                      <a:noFill/>
                    </a:lnTlToBr>
                    <a:lnBlToTr>
                      <a:noFill/>
                    </a:lnBlToTr>
                    <a:solidFill>
                      <a:srgbClr val="DEEAF6"/>
                    </a:solidFill>
                  </a:tcPr>
                </a:tc>
                <a:tc hMerge="1">
                  <a:txBody>
                    <a:bodyPr/>
                    <a:lstStyle/>
                    <a:p>
                      <a:endParaRPr lang="zh-CN"/>
                    </a:p>
                  </a:txBody>
                  <a:tcPr>
                    <a:lnR w="12700" cap="flat" cmpd="sng">
                      <a:solidFill>
                        <a:srgbClr val="9CC2E5"/>
                      </a:solidFill>
                      <a:prstDash val="solid"/>
                      <a:headEnd type="none" w="med" len="med"/>
                      <a:tailEnd type="none" w="med" len="med"/>
                    </a:ln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tcPr>
                </a:tc>
                <a:tc gridSpan="2">
                  <a:txBody>
                    <a:bodyPr/>
                    <a:lstStyle/>
                    <a:p>
                      <a:pPr indent="0" algn="ctr">
                        <a:buNone/>
                      </a:pPr>
                      <a:r>
                        <a:rPr lang="en-US" sz="3200" b="0">
                          <a:solidFill>
                            <a:schemeClr val="tx1"/>
                          </a:solidFill>
                          <a:latin typeface="微软雅黑" panose="020B0503020204020204" pitchFamily="34" charset="-122"/>
                          <a:ea typeface="微软雅黑" panose="020B0503020204020204" pitchFamily="34" charset="-122"/>
                          <a:cs typeface="Kaiti SC" charset="0"/>
                        </a:rPr>
                        <a:t>战略领导力</a:t>
                      </a:r>
                      <a:endParaRPr lang="en-US" altLang="en-US" sz="3200" b="0">
                        <a:solidFill>
                          <a:schemeClr val="tx1"/>
                        </a:solidFill>
                        <a:latin typeface="微软雅黑" panose="020B0503020204020204" pitchFamily="34" charset="-122"/>
                        <a:ea typeface="微软雅黑" panose="020B0503020204020204" pitchFamily="34" charset="-122"/>
                        <a:cs typeface="Kaiti SC" charset="0"/>
                      </a:endParaRPr>
                    </a:p>
                  </a:txBody>
                  <a:tcPr marL="51435" marR="51435" marT="0" marB="0" anchor="ctr">
                    <a:lnL w="12700" cap="flat" cmpd="sng">
                      <a:solidFill>
                        <a:srgbClr val="9CC2E5"/>
                      </a:solidFill>
                      <a:prstDash val="solid"/>
                      <a:headEnd type="none" w="med" len="med"/>
                      <a:tailEnd type="none" w="med" len="med"/>
                    </a:lnL>
                    <a:lnR w="12700" cap="flat" cmpd="sng">
                      <a:solidFill>
                        <a:srgbClr val="9CC2E5"/>
                      </a:solidFill>
                      <a:prstDash val="solid"/>
                      <a:headEnd type="none" w="med" len="med"/>
                      <a:tailEnd type="none" w="med" len="med"/>
                    </a:ln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lnTlToBr>
                      <a:noFill/>
                    </a:lnTlToBr>
                    <a:lnBlToTr>
                      <a:noFill/>
                    </a:lnBlToTr>
                    <a:solidFill>
                      <a:srgbClr val="DEEAF6"/>
                    </a:solidFill>
                  </a:tcPr>
                </a:tc>
                <a:tc hMerge="1">
                  <a:txBody>
                    <a:bodyPr/>
                    <a:lstStyle/>
                    <a:p>
                      <a:endParaRPr lang="zh-CN"/>
                    </a:p>
                  </a:txBody>
                  <a:tcPr>
                    <a:lnR w="12700" cap="flat" cmpd="sng">
                      <a:solidFill>
                        <a:srgbClr val="9CC2E5"/>
                      </a:solidFill>
                      <a:prstDash val="solid"/>
                      <a:headEnd type="none" w="med" len="med"/>
                      <a:tailEnd type="none" w="med" len="med"/>
                    </a:ln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tcPr>
                </a:tc>
              </a:tr>
              <a:tr h="1485265">
                <a:tc gridSpan="2">
                  <a:txBody>
                    <a:bodyPr/>
                    <a:lstStyle/>
                    <a:p>
                      <a:pPr indent="0" algn="ctr">
                        <a:buNone/>
                      </a:pPr>
                      <a:r>
                        <a:rPr lang="en-US" sz="3200" b="0">
                          <a:solidFill>
                            <a:schemeClr val="tx1"/>
                          </a:solidFill>
                          <a:latin typeface="微软雅黑" panose="020B0503020204020204" pitchFamily="34" charset="-122"/>
                          <a:ea typeface="微软雅黑" panose="020B0503020204020204" pitchFamily="34" charset="-122"/>
                          <a:cs typeface="Kaiti SC" charset="0"/>
                        </a:rPr>
                        <a:t>项目管理</a:t>
                      </a:r>
                      <a:endParaRPr lang="en-US" altLang="en-US" sz="3200" b="0">
                        <a:solidFill>
                          <a:schemeClr val="tx1"/>
                        </a:solidFill>
                        <a:latin typeface="微软雅黑" panose="020B0503020204020204" pitchFamily="34" charset="-122"/>
                        <a:ea typeface="微软雅黑" panose="020B0503020204020204" pitchFamily="34" charset="-122"/>
                        <a:cs typeface="Kaiti SC" charset="0"/>
                      </a:endParaRPr>
                    </a:p>
                  </a:txBody>
                  <a:tcPr marL="51435" marR="51435" marT="0" marB="0" anchor="ctr">
                    <a:lnL w="12700" cap="flat" cmpd="sng">
                      <a:solidFill>
                        <a:srgbClr val="9CC2E5"/>
                      </a:solidFill>
                      <a:prstDash val="solid"/>
                      <a:headEnd type="none" w="med" len="med"/>
                      <a:tailEnd type="none" w="med" len="med"/>
                    </a:lnL>
                    <a:lnR w="12700" cap="flat" cmpd="sng">
                      <a:solidFill>
                        <a:srgbClr val="9CC2E5"/>
                      </a:solidFill>
                      <a:prstDash val="solid"/>
                      <a:headEnd type="none" w="med" len="med"/>
                      <a:tailEnd type="none" w="med" len="med"/>
                    </a:ln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lnTlToBr>
                      <a:noFill/>
                    </a:lnTlToBr>
                    <a:lnBlToTr>
                      <a:noFill/>
                    </a:lnBlToTr>
                    <a:solidFill>
                      <a:srgbClr val="DEEAF6"/>
                    </a:solidFill>
                  </a:tcPr>
                </a:tc>
                <a:tc hMerge="1">
                  <a:txBody>
                    <a:bodyPr/>
                    <a:lstStyle/>
                    <a:p>
                      <a:endParaRPr lang="zh-CN"/>
                    </a:p>
                  </a:txBody>
                  <a:tcPr>
                    <a:lnR w="12700" cap="flat" cmpd="sng">
                      <a:solidFill>
                        <a:srgbClr val="9CC2E5"/>
                      </a:solidFill>
                      <a:prstDash val="solid"/>
                      <a:headEnd type="none" w="med" len="med"/>
                      <a:tailEnd type="none" w="med" len="med"/>
                    </a:ln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tcPr>
                </a:tc>
                <a:tc gridSpan="2">
                  <a:txBody>
                    <a:bodyPr/>
                    <a:lstStyle/>
                    <a:p>
                      <a:pPr indent="0" algn="ctr">
                        <a:buNone/>
                      </a:pPr>
                      <a:r>
                        <a:rPr lang="en-US" sz="3200" b="0">
                          <a:solidFill>
                            <a:schemeClr val="tx1"/>
                          </a:solidFill>
                          <a:latin typeface="微软雅黑" panose="020B0503020204020204" pitchFamily="34" charset="-122"/>
                          <a:ea typeface="微软雅黑" panose="020B0503020204020204" pitchFamily="34" charset="-122"/>
                          <a:cs typeface="Kaiti SC" charset="0"/>
                        </a:rPr>
                        <a:t>战略规划与实施</a:t>
                      </a:r>
                      <a:endParaRPr lang="en-US" altLang="en-US" sz="3200" b="0">
                        <a:solidFill>
                          <a:schemeClr val="tx1"/>
                        </a:solidFill>
                        <a:latin typeface="微软雅黑" panose="020B0503020204020204" pitchFamily="34" charset="-122"/>
                        <a:ea typeface="微软雅黑" panose="020B0503020204020204" pitchFamily="34" charset="-122"/>
                        <a:cs typeface="Kaiti SC" charset="0"/>
                      </a:endParaRPr>
                    </a:p>
                  </a:txBody>
                  <a:tcPr marL="51435" marR="51435" marT="0" marB="0" anchor="ctr">
                    <a:lnL w="12700" cap="flat" cmpd="sng">
                      <a:solidFill>
                        <a:srgbClr val="9CC2E5"/>
                      </a:solidFill>
                      <a:prstDash val="solid"/>
                      <a:headEnd type="none" w="med" len="med"/>
                      <a:tailEnd type="none" w="med" len="med"/>
                    </a:lnL>
                    <a:lnR w="12700" cap="flat" cmpd="sng">
                      <a:solidFill>
                        <a:srgbClr val="9CC2E5"/>
                      </a:solidFill>
                      <a:prstDash val="solid"/>
                      <a:headEnd type="none" w="med" len="med"/>
                      <a:tailEnd type="none" w="med" len="med"/>
                    </a:ln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lnTlToBr>
                      <a:noFill/>
                    </a:lnTlToBr>
                    <a:lnBlToTr>
                      <a:noFill/>
                    </a:lnBlToTr>
                    <a:solidFill>
                      <a:srgbClr val="DEEAF6"/>
                    </a:solidFill>
                  </a:tcPr>
                </a:tc>
                <a:tc hMerge="1">
                  <a:txBody>
                    <a:bodyPr/>
                    <a:lstStyle/>
                    <a:p>
                      <a:endParaRPr lang="zh-CN"/>
                    </a:p>
                  </a:txBody>
                  <a:tcPr>
                    <a:lnR w="12700" cap="flat" cmpd="sng">
                      <a:solidFill>
                        <a:srgbClr val="9CC2E5"/>
                      </a:solidFill>
                      <a:prstDash val="solid"/>
                      <a:headEnd type="none" w="med" len="med"/>
                      <a:tailEnd type="none" w="med" len="med"/>
                    </a:ln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tcPr>
                </a:tc>
                <a:tc gridSpan="2">
                  <a:txBody>
                    <a:bodyPr/>
                    <a:lstStyle/>
                    <a:p>
                      <a:pPr indent="0" algn="ctr">
                        <a:buNone/>
                      </a:pPr>
                      <a:r>
                        <a:rPr lang="en-US" sz="3200" b="0">
                          <a:solidFill>
                            <a:schemeClr val="tx1"/>
                          </a:solidFill>
                          <a:latin typeface="微软雅黑" panose="020B0503020204020204" pitchFamily="34" charset="-122"/>
                          <a:ea typeface="微软雅黑" panose="020B0503020204020204" pitchFamily="34" charset="-122"/>
                          <a:cs typeface="Kaiti SC" charset="0"/>
                        </a:rPr>
                        <a:t>高效团队建设</a:t>
                      </a:r>
                      <a:endParaRPr lang="en-US" altLang="en-US" sz="3200" b="0">
                        <a:solidFill>
                          <a:schemeClr val="tx1"/>
                        </a:solidFill>
                        <a:latin typeface="微软雅黑" panose="020B0503020204020204" pitchFamily="34" charset="-122"/>
                        <a:ea typeface="微软雅黑" panose="020B0503020204020204" pitchFamily="34" charset="-122"/>
                        <a:cs typeface="Kaiti SC" charset="0"/>
                      </a:endParaRPr>
                    </a:p>
                  </a:txBody>
                  <a:tcPr marL="51435" marR="51435" marT="0" marB="0" anchor="ctr">
                    <a:lnL w="12700" cap="flat" cmpd="sng">
                      <a:solidFill>
                        <a:srgbClr val="9CC2E5"/>
                      </a:solidFill>
                      <a:prstDash val="solid"/>
                      <a:headEnd type="none" w="med" len="med"/>
                      <a:tailEnd type="none" w="med" len="med"/>
                    </a:lnL>
                    <a:lnR w="12700" cap="flat" cmpd="sng">
                      <a:solidFill>
                        <a:srgbClr val="9CC2E5"/>
                      </a:solidFill>
                      <a:prstDash val="solid"/>
                      <a:headEnd type="none" w="med" len="med"/>
                      <a:tailEnd type="none" w="med" len="med"/>
                    </a:ln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lnTlToBr>
                      <a:noFill/>
                    </a:lnTlToBr>
                    <a:lnBlToTr>
                      <a:noFill/>
                    </a:lnBlToTr>
                    <a:solidFill>
                      <a:srgbClr val="DEEAF6"/>
                    </a:solidFill>
                  </a:tcPr>
                </a:tc>
                <a:tc hMerge="1">
                  <a:txBody>
                    <a:bodyPr/>
                    <a:lstStyle/>
                    <a:p>
                      <a:endParaRPr lang="zh-CN"/>
                    </a:p>
                  </a:txBody>
                  <a:tcPr>
                    <a:lnR w="12700" cap="flat" cmpd="sng">
                      <a:solidFill>
                        <a:srgbClr val="9CC2E5"/>
                      </a:solidFill>
                      <a:prstDash val="solid"/>
                      <a:headEnd type="none" w="med" len="med"/>
                      <a:tailEnd type="none" w="med" len="med"/>
                    </a:ln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tcPr>
                </a:tc>
              </a:tr>
              <a:tr h="1221740">
                <a:tc gridSpan="6">
                  <a:txBody>
                    <a:bodyPr/>
                    <a:lstStyle/>
                    <a:p>
                      <a:pPr indent="0" algn="ctr">
                        <a:buNone/>
                      </a:pPr>
                      <a:r>
                        <a:rPr lang="en-US" sz="40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选修课程：4选2</a:t>
                      </a:r>
                      <a:endParaRPr lang="en-US" altLang="en-US" sz="40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51435" marR="51435" marT="0" marB="0" anchor="ctr">
                    <a:lnL w="12700" cap="flat" cmpd="sng">
                      <a:solidFill>
                        <a:srgbClr val="9CC2E5"/>
                      </a:solidFill>
                      <a:prstDash val="solid"/>
                      <a:headEnd type="none" w="med" len="med"/>
                      <a:tailEnd type="none" w="med" len="med"/>
                    </a:lnL>
                    <a:lnR w="12700" cap="flat" cmpd="sng">
                      <a:solidFill>
                        <a:srgbClr val="9CC2E5"/>
                      </a:solidFill>
                      <a:prstDash val="solid"/>
                      <a:headEnd type="none" w="med" len="med"/>
                      <a:tailEnd type="none" w="med" len="med"/>
                    </a:ln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tcPr>
                </a:tc>
                <a:tc hMerge="1">
                  <a:txBody>
                    <a:bodyPr/>
                    <a:lstStyle/>
                    <a:p>
                      <a:endParaRPr lang="zh-CN"/>
                    </a:p>
                  </a:txBody>
                  <a:tcP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tcPr>
                </a:tc>
                <a:tc hMerge="1">
                  <a:txBody>
                    <a:bodyPr/>
                    <a:lstStyle/>
                    <a:p>
                      <a:endParaRPr lang="zh-CN"/>
                    </a:p>
                  </a:txBody>
                  <a:tcP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tcPr>
                </a:tc>
                <a:tc hMerge="1">
                  <a:txBody>
                    <a:bodyPr/>
                    <a:lstStyle/>
                    <a:p>
                      <a:endParaRPr lang="zh-CN"/>
                    </a:p>
                  </a:txBody>
                  <a:tcP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tcPr>
                </a:tc>
                <a:tc hMerge="1">
                  <a:txBody>
                    <a:bodyPr/>
                    <a:lstStyle/>
                    <a:p>
                      <a:endParaRPr lang="zh-CN"/>
                    </a:p>
                  </a:txBody>
                  <a:tcPr>
                    <a:lnR w="12700" cap="flat" cmpd="sng">
                      <a:solidFill>
                        <a:srgbClr val="9CC2E5"/>
                      </a:solidFill>
                      <a:prstDash val="solid"/>
                      <a:headEnd type="none" w="med" len="med"/>
                      <a:tailEnd type="none" w="med" len="med"/>
                    </a:ln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tcPr>
                </a:tc>
              </a:tr>
              <a:tr h="1449705">
                <a:tc>
                  <a:txBody>
                    <a:bodyPr/>
                    <a:lstStyle/>
                    <a:p>
                      <a:pPr indent="0" algn="ctr">
                        <a:buNone/>
                      </a:pPr>
                      <a:r>
                        <a:rPr lang="en-US" sz="3200" b="0">
                          <a:solidFill>
                            <a:schemeClr val="tx1"/>
                          </a:solidFill>
                          <a:latin typeface="微软雅黑" panose="020B0503020204020204" pitchFamily="34" charset="-122"/>
                          <a:ea typeface="微软雅黑" panose="020B0503020204020204" pitchFamily="34" charset="-122"/>
                          <a:cs typeface="Kaiti SC" charset="0"/>
                        </a:rPr>
                        <a:t>财务经理</a:t>
                      </a:r>
                      <a:endParaRPr lang="en-US" altLang="en-US" sz="3200" b="0">
                        <a:solidFill>
                          <a:schemeClr val="tx1"/>
                        </a:solidFill>
                        <a:latin typeface="微软雅黑" panose="020B0503020204020204" pitchFamily="34" charset="-122"/>
                        <a:ea typeface="微软雅黑" panose="020B0503020204020204" pitchFamily="34" charset="-122"/>
                        <a:cs typeface="Kaiti SC" charset="0"/>
                      </a:endParaRPr>
                    </a:p>
                  </a:txBody>
                  <a:tcPr marL="51435" marR="51435" marT="0" marB="0" anchor="ctr">
                    <a:lnL w="12700" cap="flat" cmpd="sng">
                      <a:solidFill>
                        <a:srgbClr val="9CC2E5"/>
                      </a:solidFill>
                      <a:prstDash val="solid"/>
                      <a:headEnd type="none" w="med" len="med"/>
                      <a:tailEnd type="none" w="med" len="med"/>
                    </a:lnL>
                    <a:lnR w="12700" cap="flat" cmpd="sng">
                      <a:solidFill>
                        <a:srgbClr val="9CC2E5"/>
                      </a:solidFill>
                      <a:prstDash val="solid"/>
                      <a:headEnd type="none" w="med" len="med"/>
                      <a:tailEnd type="none" w="med" len="med"/>
                    </a:ln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lnTlToBr>
                      <a:noFill/>
                    </a:lnTlToBr>
                    <a:lnBlToTr>
                      <a:noFill/>
                    </a:lnBlToTr>
                    <a:solidFill>
                      <a:srgbClr val="DEEAF6"/>
                    </a:solidFill>
                  </a:tcPr>
                </a:tc>
                <a:tc gridSpan="2">
                  <a:txBody>
                    <a:bodyPr/>
                    <a:lstStyle/>
                    <a:p>
                      <a:pPr indent="0" algn="ctr">
                        <a:buNone/>
                      </a:pPr>
                      <a:r>
                        <a:rPr lang="en-US" sz="3200" b="0">
                          <a:solidFill>
                            <a:schemeClr val="tx1"/>
                          </a:solidFill>
                          <a:latin typeface="微软雅黑" panose="020B0503020204020204" pitchFamily="34" charset="-122"/>
                          <a:ea typeface="微软雅黑" panose="020B0503020204020204" pitchFamily="34" charset="-122"/>
                          <a:cs typeface="Kaiti SC" charset="0"/>
                        </a:rPr>
                        <a:t>市场营销</a:t>
                      </a:r>
                      <a:endParaRPr lang="en-US" altLang="en-US" sz="3200" b="0">
                        <a:solidFill>
                          <a:schemeClr val="tx1"/>
                        </a:solidFill>
                        <a:latin typeface="微软雅黑" panose="020B0503020204020204" pitchFamily="34" charset="-122"/>
                        <a:ea typeface="微软雅黑" panose="020B0503020204020204" pitchFamily="34" charset="-122"/>
                        <a:cs typeface="Kaiti SC" charset="0"/>
                      </a:endParaRPr>
                    </a:p>
                  </a:txBody>
                  <a:tcPr marL="51435" marR="51435" marT="0" marB="0" anchor="ctr">
                    <a:lnL w="12700" cap="flat" cmpd="sng">
                      <a:solidFill>
                        <a:srgbClr val="9CC2E5"/>
                      </a:solidFill>
                      <a:prstDash val="solid"/>
                      <a:headEnd type="none" w="med" len="med"/>
                      <a:tailEnd type="none" w="med" len="med"/>
                    </a:lnL>
                    <a:lnR w="12700" cap="flat" cmpd="sng">
                      <a:solidFill>
                        <a:srgbClr val="9CC2E5"/>
                      </a:solidFill>
                      <a:prstDash val="solid"/>
                      <a:headEnd type="none" w="med" len="med"/>
                      <a:tailEnd type="none" w="med" len="med"/>
                    </a:ln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lnTlToBr>
                      <a:noFill/>
                    </a:lnTlToBr>
                    <a:lnBlToTr>
                      <a:noFill/>
                    </a:lnBlToTr>
                    <a:solidFill>
                      <a:srgbClr val="DEEAF6"/>
                    </a:solidFill>
                  </a:tcPr>
                </a:tc>
                <a:tc hMerge="1">
                  <a:txBody>
                    <a:bodyPr/>
                    <a:lstStyle/>
                    <a:p>
                      <a:endParaRPr lang="zh-CN"/>
                    </a:p>
                  </a:txBody>
                  <a:tcPr>
                    <a:lnR w="12700" cap="flat" cmpd="sng">
                      <a:solidFill>
                        <a:srgbClr val="9CC2E5"/>
                      </a:solidFill>
                      <a:prstDash val="solid"/>
                      <a:headEnd type="none" w="med" len="med"/>
                      <a:tailEnd type="none" w="med" len="med"/>
                    </a:ln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tcPr>
                </a:tc>
                <a:tc gridSpan="2">
                  <a:txBody>
                    <a:bodyPr/>
                    <a:lstStyle/>
                    <a:p>
                      <a:pPr indent="0" algn="ctr">
                        <a:buNone/>
                      </a:pPr>
                      <a:r>
                        <a:rPr lang="en-US" sz="3200" b="0">
                          <a:solidFill>
                            <a:schemeClr val="tx1"/>
                          </a:solidFill>
                          <a:latin typeface="微软雅黑" panose="020B0503020204020204" pitchFamily="34" charset="-122"/>
                          <a:ea typeface="微软雅黑" panose="020B0503020204020204" pitchFamily="34" charset="-122"/>
                          <a:cs typeface="Kaiti SC" charset="0"/>
                        </a:rPr>
                        <a:t>组织变革</a:t>
                      </a:r>
                      <a:endParaRPr lang="en-US" altLang="en-US" sz="3200" b="0">
                        <a:solidFill>
                          <a:schemeClr val="tx1"/>
                        </a:solidFill>
                        <a:latin typeface="微软雅黑" panose="020B0503020204020204" pitchFamily="34" charset="-122"/>
                        <a:ea typeface="微软雅黑" panose="020B0503020204020204" pitchFamily="34" charset="-122"/>
                        <a:cs typeface="Kaiti SC" charset="0"/>
                      </a:endParaRPr>
                    </a:p>
                  </a:txBody>
                  <a:tcPr marL="51435" marR="51435" marT="0" marB="0" anchor="ctr">
                    <a:lnL w="12700" cap="flat" cmpd="sng">
                      <a:solidFill>
                        <a:srgbClr val="9CC2E5"/>
                      </a:solidFill>
                      <a:prstDash val="solid"/>
                      <a:headEnd type="none" w="med" len="med"/>
                      <a:tailEnd type="none" w="med" len="med"/>
                    </a:lnL>
                    <a:lnR w="12700" cap="flat" cmpd="sng">
                      <a:solidFill>
                        <a:srgbClr val="5B9BD5"/>
                      </a:solidFill>
                      <a:prstDash val="solid"/>
                      <a:headEnd type="none" w="med" len="med"/>
                      <a:tailEnd type="none" w="med" len="med"/>
                    </a:ln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lnTlToBr>
                      <a:noFill/>
                    </a:lnTlToBr>
                    <a:lnBlToTr>
                      <a:noFill/>
                    </a:lnBlToTr>
                    <a:solidFill>
                      <a:srgbClr val="DEEAF6"/>
                    </a:solidFill>
                  </a:tcPr>
                </a:tc>
                <a:tc hMerge="1">
                  <a:txBody>
                    <a:bodyPr/>
                    <a:lstStyle/>
                    <a:p>
                      <a:endParaRPr lang="zh-CN"/>
                    </a:p>
                  </a:txBody>
                  <a:tcPr>
                    <a:lnR w="12700" cap="flat" cmpd="sng">
                      <a:solidFill>
                        <a:srgbClr val="5B9BD5"/>
                      </a:solidFill>
                      <a:prstDash val="solid"/>
                      <a:headEnd type="none" w="med" len="med"/>
                      <a:tailEnd type="none" w="med" len="med"/>
                    </a:ln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tcPr>
                </a:tc>
                <a:tc>
                  <a:txBody>
                    <a:bodyPr/>
                    <a:lstStyle/>
                    <a:p>
                      <a:pPr indent="0" algn="ctr">
                        <a:buNone/>
                      </a:pPr>
                      <a:r>
                        <a:rPr lang="en-US" sz="3200" b="0">
                          <a:solidFill>
                            <a:schemeClr val="tx1"/>
                          </a:solidFill>
                          <a:latin typeface="微软雅黑" panose="020B0503020204020204" pitchFamily="34" charset="-122"/>
                          <a:ea typeface="微软雅黑" panose="020B0503020204020204" pitchFamily="34" charset="-122"/>
                          <a:cs typeface="Kaiti SC" charset="0"/>
                        </a:rPr>
                        <a:t>人力资源管理</a:t>
                      </a:r>
                      <a:endParaRPr lang="en-US" altLang="en-US" sz="3200" b="0">
                        <a:solidFill>
                          <a:schemeClr val="tx1"/>
                        </a:solidFill>
                        <a:latin typeface="微软雅黑" panose="020B0503020204020204" pitchFamily="34" charset="-122"/>
                        <a:ea typeface="微软雅黑" panose="020B0503020204020204" pitchFamily="34" charset="-122"/>
                        <a:cs typeface="Kaiti SC" charset="0"/>
                      </a:endParaRPr>
                    </a:p>
                  </a:txBody>
                  <a:tcPr marL="51435" marR="51435" marT="0" marB="0" anchor="ctr">
                    <a:lnL w="12700" cap="flat" cmpd="sng">
                      <a:solidFill>
                        <a:srgbClr val="5B9BD5"/>
                      </a:solidFill>
                      <a:prstDash val="solid"/>
                      <a:headEnd type="none" w="med" len="med"/>
                      <a:tailEnd type="none" w="med" len="med"/>
                    </a:lnL>
                    <a:lnR w="12700" cap="flat" cmpd="sng">
                      <a:solidFill>
                        <a:srgbClr val="9CC2E5"/>
                      </a:solidFill>
                      <a:prstDash val="solid"/>
                      <a:headEnd type="none" w="med" len="med"/>
                      <a:tailEnd type="none" w="med" len="med"/>
                    </a:ln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lnTlToBr>
                      <a:noFill/>
                    </a:lnTlToBr>
                    <a:lnBlToTr>
                      <a:noFill/>
                    </a:lnBlToTr>
                    <a:solidFill>
                      <a:srgbClr val="DEEAF6"/>
                    </a:solidFill>
                  </a:tcPr>
                </a:tc>
              </a:tr>
              <a:tr h="1615440">
                <a:tc gridSpan="6">
                  <a:txBody>
                    <a:bodyPr/>
                    <a:lstStyle/>
                    <a:p>
                      <a:pPr indent="0" algn="ctr">
                        <a:buNone/>
                      </a:pPr>
                      <a:r>
                        <a:rPr lang="en-US" sz="40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第二阶段：商业研究报告（60学分）</a:t>
                      </a:r>
                      <a:endParaRPr lang="en-US" altLang="en-US" sz="40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51435" marR="51435" marT="0" marB="0" anchor="ctr">
                    <a:lnL w="12700" cap="flat" cmpd="sng">
                      <a:solidFill>
                        <a:srgbClr val="9CC2E5"/>
                      </a:solidFill>
                      <a:prstDash val="solid"/>
                      <a:headEnd type="none" w="med" len="med"/>
                      <a:tailEnd type="none" w="med" len="med"/>
                    </a:lnL>
                    <a:lnR w="12700" cap="flat" cmpd="sng">
                      <a:solidFill>
                        <a:srgbClr val="9CC2E5"/>
                      </a:solidFill>
                      <a:prstDash val="solid"/>
                      <a:headEnd type="none" w="med" len="med"/>
                      <a:tailEnd type="none" w="med" len="med"/>
                    </a:ln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lnTlToBr>
                      <a:noFill/>
                    </a:lnTlToBr>
                    <a:lnBlToTr>
                      <a:noFill/>
                    </a:lnBlToTr>
                    <a:solidFill>
                      <a:srgbClr val="FFAD33"/>
                    </a:solidFill>
                  </a:tcPr>
                </a:tc>
                <a:tc hMerge="1">
                  <a:txBody>
                    <a:bodyPr/>
                    <a:lstStyle/>
                    <a:p>
                      <a:endParaRPr lang="zh-CN"/>
                    </a:p>
                  </a:txBody>
                  <a:tcP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tcPr>
                </a:tc>
                <a:tc hMerge="1">
                  <a:txBody>
                    <a:bodyPr/>
                    <a:lstStyle/>
                    <a:p>
                      <a:endParaRPr lang="zh-CN"/>
                    </a:p>
                  </a:txBody>
                  <a:tcP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tcPr>
                </a:tc>
                <a:tc hMerge="1">
                  <a:txBody>
                    <a:bodyPr/>
                    <a:lstStyle/>
                    <a:p>
                      <a:endParaRPr lang="zh-CN"/>
                    </a:p>
                  </a:txBody>
                  <a:tcP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tcPr>
                </a:tc>
                <a:tc hMerge="1">
                  <a:txBody>
                    <a:bodyPr/>
                    <a:lstStyle/>
                    <a:p>
                      <a:endParaRPr lang="zh-CN"/>
                    </a:p>
                  </a:txBody>
                  <a:tcP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tcPr>
                </a:tc>
                <a:tc hMerge="1">
                  <a:txBody>
                    <a:bodyPr/>
                    <a:lstStyle/>
                    <a:p>
                      <a:endParaRPr lang="zh-CN"/>
                    </a:p>
                  </a:txBody>
                  <a:tcPr>
                    <a:lnR w="12700" cap="flat" cmpd="sng">
                      <a:solidFill>
                        <a:srgbClr val="9CC2E5"/>
                      </a:solidFill>
                      <a:prstDash val="solid"/>
                      <a:headEnd type="none" w="med" len="med"/>
                      <a:tailEnd type="none" w="med" len="med"/>
                    </a:ln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tcPr>
                </a:tc>
              </a:tr>
              <a:tr h="3020060">
                <a:tc gridSpan="2">
                  <a:txBody>
                    <a:bodyPr/>
                    <a:lstStyle/>
                    <a:p>
                      <a:pPr indent="0" algn="ctr">
                        <a:lnSpc>
                          <a:spcPct val="150000"/>
                        </a:lnSpc>
                        <a:buNone/>
                      </a:pPr>
                      <a:r>
                        <a:rPr lang="en-US" sz="3200" b="0">
                          <a:latin typeface="微软雅黑" panose="020B0503020204020204" pitchFamily="34" charset="-122"/>
                          <a:ea typeface="微软雅黑" panose="020B0503020204020204" pitchFamily="34" charset="-122"/>
                          <a:cs typeface="微软雅黑" panose="020B0503020204020204" pitchFamily="34" charset="-122"/>
                        </a:rPr>
                        <a:t>商业研究方向</a:t>
                      </a:r>
                    </a:p>
                    <a:p>
                      <a:pPr indent="0" algn="ctr">
                        <a:lnSpc>
                          <a:spcPct val="150000"/>
                        </a:lnSpc>
                        <a:buNone/>
                      </a:pPr>
                      <a:r>
                        <a:rPr lang="en-US" sz="3200" b="0">
                          <a:latin typeface="微软雅黑" panose="020B0503020204020204" pitchFamily="34" charset="-122"/>
                          <a:ea typeface="微软雅黑" panose="020B0503020204020204" pitchFamily="34" charset="-122"/>
                          <a:cs typeface="微软雅黑" panose="020B0503020204020204" pitchFamily="34" charset="-122"/>
                        </a:rPr>
                        <a:t>500字</a:t>
                      </a:r>
                    </a:p>
                    <a:p>
                      <a:pPr indent="0" algn="ctr">
                        <a:lnSpc>
                          <a:spcPct val="150000"/>
                        </a:lnSpc>
                        <a:buNone/>
                      </a:pPr>
                      <a:r>
                        <a:rPr lang="en-US" sz="3200" b="0">
                          <a:latin typeface="微软雅黑" panose="020B0503020204020204" pitchFamily="34" charset="-122"/>
                          <a:ea typeface="微软雅黑" panose="020B0503020204020204" pitchFamily="34" charset="-122"/>
                          <a:cs typeface="微软雅黑" panose="020B0503020204020204" pitchFamily="34" charset="-122"/>
                        </a:rPr>
                        <a:t>论文简要</a:t>
                      </a:r>
                      <a:endParaRPr lang="en-US" altLang="en-US" sz="3200" b="0">
                        <a:latin typeface="微软雅黑" panose="020B0503020204020204" pitchFamily="34" charset="-122"/>
                        <a:ea typeface="微软雅黑" panose="020B0503020204020204" pitchFamily="34" charset="-122"/>
                        <a:cs typeface="微软雅黑" panose="020B0503020204020204" pitchFamily="34" charset="-122"/>
                      </a:endParaRPr>
                    </a:p>
                  </a:txBody>
                  <a:tcPr marL="51435" marR="51435" marT="0" marB="0" anchor="ctr">
                    <a:lnL w="12700" cap="flat" cmpd="sng">
                      <a:solidFill>
                        <a:srgbClr val="9CC2E5"/>
                      </a:solidFill>
                      <a:prstDash val="solid"/>
                      <a:headEnd type="none" w="med" len="med"/>
                      <a:tailEnd type="none" w="med" len="med"/>
                    </a:lnL>
                    <a:lnR w="12700" cap="flat" cmpd="sng">
                      <a:solidFill>
                        <a:srgbClr val="9CC2E5"/>
                      </a:solidFill>
                      <a:prstDash val="solid"/>
                      <a:headEnd type="none" w="med" len="med"/>
                      <a:tailEnd type="none" w="med" len="med"/>
                    </a:ln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lnTlToBr>
                      <a:noFill/>
                    </a:lnTlToBr>
                    <a:lnBlToTr>
                      <a:noFill/>
                    </a:lnBlToTr>
                    <a:solidFill>
                      <a:srgbClr val="DEEAF6"/>
                    </a:solidFill>
                  </a:tcPr>
                </a:tc>
                <a:tc hMerge="1">
                  <a:txBody>
                    <a:bodyPr/>
                    <a:lstStyle/>
                    <a:p>
                      <a:endParaRPr lang="zh-CN"/>
                    </a:p>
                  </a:txBody>
                  <a:tcPr>
                    <a:lnR w="12700" cap="flat" cmpd="sng">
                      <a:solidFill>
                        <a:srgbClr val="9CC2E5"/>
                      </a:solidFill>
                      <a:prstDash val="solid"/>
                      <a:headEnd type="none" w="med" len="med"/>
                      <a:tailEnd type="none" w="med" len="med"/>
                    </a:ln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tcPr>
                </a:tc>
                <a:tc gridSpan="2">
                  <a:txBody>
                    <a:bodyPr/>
                    <a:lstStyle/>
                    <a:p>
                      <a:pPr indent="0" algn="ctr">
                        <a:lnSpc>
                          <a:spcPct val="150000"/>
                        </a:lnSpc>
                        <a:buNone/>
                      </a:pPr>
                      <a:r>
                        <a:rPr lang="en-US" sz="3200" b="0">
                          <a:latin typeface="微软雅黑" panose="020B0503020204020204" pitchFamily="34" charset="-122"/>
                          <a:ea typeface="微软雅黑" panose="020B0503020204020204" pitchFamily="34" charset="-122"/>
                          <a:cs typeface="微软雅黑" panose="020B0503020204020204" pitchFamily="34" charset="-122"/>
                        </a:rPr>
                        <a:t>商业研究计划</a:t>
                      </a:r>
                    </a:p>
                    <a:p>
                      <a:pPr indent="0" algn="ctr">
                        <a:lnSpc>
                          <a:spcPct val="150000"/>
                        </a:lnSpc>
                        <a:buNone/>
                      </a:pPr>
                      <a:r>
                        <a:rPr lang="en-US" sz="3200" b="0">
                          <a:latin typeface="微软雅黑" panose="020B0503020204020204" pitchFamily="34" charset="-122"/>
                          <a:ea typeface="微软雅黑" panose="020B0503020204020204" pitchFamily="34" charset="-122"/>
                          <a:cs typeface="微软雅黑" panose="020B0503020204020204" pitchFamily="34" charset="-122"/>
                        </a:rPr>
                        <a:t>1500字</a:t>
                      </a:r>
                    </a:p>
                    <a:p>
                      <a:pPr indent="0" algn="ctr">
                        <a:lnSpc>
                          <a:spcPct val="150000"/>
                        </a:lnSpc>
                        <a:buNone/>
                      </a:pPr>
                      <a:r>
                        <a:rPr lang="en-US" sz="3200" b="0">
                          <a:latin typeface="微软雅黑" panose="020B0503020204020204" pitchFamily="34" charset="-122"/>
                          <a:ea typeface="微软雅黑" panose="020B0503020204020204" pitchFamily="34" charset="-122"/>
                          <a:cs typeface="微软雅黑" panose="020B0503020204020204" pitchFamily="34" charset="-122"/>
                        </a:rPr>
                        <a:t>论文提案</a:t>
                      </a:r>
                      <a:endParaRPr lang="en-US" altLang="en-US" sz="3200" b="0">
                        <a:latin typeface="微软雅黑" panose="020B0503020204020204" pitchFamily="34" charset="-122"/>
                        <a:ea typeface="微软雅黑" panose="020B0503020204020204" pitchFamily="34" charset="-122"/>
                        <a:cs typeface="微软雅黑" panose="020B0503020204020204" pitchFamily="34" charset="-122"/>
                      </a:endParaRPr>
                    </a:p>
                  </a:txBody>
                  <a:tcPr marL="51435" marR="51435" marT="0" marB="0" anchor="ctr">
                    <a:lnL w="12700" cap="flat" cmpd="sng">
                      <a:solidFill>
                        <a:srgbClr val="9CC2E5"/>
                      </a:solidFill>
                      <a:prstDash val="solid"/>
                      <a:headEnd type="none" w="med" len="med"/>
                      <a:tailEnd type="none" w="med" len="med"/>
                    </a:lnL>
                    <a:lnR w="12700" cap="flat" cmpd="sng">
                      <a:solidFill>
                        <a:srgbClr val="9CC2E5"/>
                      </a:solidFill>
                      <a:prstDash val="solid"/>
                      <a:headEnd type="none" w="med" len="med"/>
                      <a:tailEnd type="none" w="med" len="med"/>
                    </a:ln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lnTlToBr>
                      <a:noFill/>
                    </a:lnTlToBr>
                    <a:lnBlToTr>
                      <a:noFill/>
                    </a:lnBlToTr>
                    <a:solidFill>
                      <a:srgbClr val="DEEAF6"/>
                    </a:solidFill>
                  </a:tcPr>
                </a:tc>
                <a:tc hMerge="1">
                  <a:txBody>
                    <a:bodyPr/>
                    <a:lstStyle/>
                    <a:p>
                      <a:endParaRPr lang="zh-CN"/>
                    </a:p>
                  </a:txBody>
                  <a:tcPr>
                    <a:lnR w="12700" cap="flat" cmpd="sng">
                      <a:solidFill>
                        <a:srgbClr val="9CC2E5"/>
                      </a:solidFill>
                      <a:prstDash val="solid"/>
                      <a:headEnd type="none" w="med" len="med"/>
                      <a:tailEnd type="none" w="med" len="med"/>
                    </a:ln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tcPr>
                </a:tc>
                <a:tc gridSpan="2">
                  <a:txBody>
                    <a:bodyPr/>
                    <a:lstStyle/>
                    <a:p>
                      <a:pPr indent="0" algn="ctr">
                        <a:lnSpc>
                          <a:spcPct val="150000"/>
                        </a:lnSpc>
                        <a:buNone/>
                      </a:pPr>
                      <a:r>
                        <a:rPr lang="en-US" sz="3200" b="0">
                          <a:latin typeface="微软雅黑" panose="020B0503020204020204" pitchFamily="34" charset="-122"/>
                          <a:ea typeface="微软雅黑" panose="020B0503020204020204" pitchFamily="34" charset="-122"/>
                          <a:cs typeface="微软雅黑" panose="020B0503020204020204" pitchFamily="34" charset="-122"/>
                        </a:rPr>
                        <a:t>论文</a:t>
                      </a:r>
                    </a:p>
                    <a:p>
                      <a:pPr indent="0" algn="ctr">
                        <a:lnSpc>
                          <a:spcPct val="150000"/>
                        </a:lnSpc>
                        <a:buNone/>
                      </a:pPr>
                      <a:r>
                        <a:rPr lang="en-US" sz="3200" b="0">
                          <a:latin typeface="微软雅黑" panose="020B0503020204020204" pitchFamily="34" charset="-122"/>
                          <a:ea typeface="微软雅黑" panose="020B0503020204020204" pitchFamily="34" charset="-122"/>
                          <a:cs typeface="微软雅黑" panose="020B0503020204020204" pitchFamily="34" charset="-122"/>
                        </a:rPr>
                        <a:t>15000字</a:t>
                      </a:r>
                    </a:p>
                    <a:p>
                      <a:pPr indent="0" algn="ctr">
                        <a:lnSpc>
                          <a:spcPct val="150000"/>
                        </a:lnSpc>
                        <a:buNone/>
                      </a:pPr>
                      <a:r>
                        <a:rPr lang="en-US" sz="3200" b="0">
                          <a:latin typeface="微软雅黑" panose="020B0503020204020204" pitchFamily="34" charset="-122"/>
                          <a:ea typeface="微软雅黑" panose="020B0503020204020204" pitchFamily="34" charset="-122"/>
                          <a:cs typeface="微软雅黑" panose="020B0503020204020204" pitchFamily="34" charset="-122"/>
                        </a:rPr>
                        <a:t>英文</a:t>
                      </a:r>
                      <a:endParaRPr lang="en-US" altLang="en-US" sz="3200" b="0">
                        <a:latin typeface="微软雅黑" panose="020B0503020204020204" pitchFamily="34" charset="-122"/>
                        <a:ea typeface="微软雅黑" panose="020B0503020204020204" pitchFamily="34" charset="-122"/>
                        <a:cs typeface="微软雅黑" panose="020B0503020204020204" pitchFamily="34" charset="-122"/>
                      </a:endParaRPr>
                    </a:p>
                  </a:txBody>
                  <a:tcPr marL="51435" marR="51435" marT="0" marB="0" anchor="ctr">
                    <a:lnL w="12700" cap="flat" cmpd="sng">
                      <a:solidFill>
                        <a:srgbClr val="9CC2E5"/>
                      </a:solidFill>
                      <a:prstDash val="solid"/>
                      <a:headEnd type="none" w="med" len="med"/>
                      <a:tailEnd type="none" w="med" len="med"/>
                    </a:lnL>
                    <a:lnR w="12700" cap="flat" cmpd="sng">
                      <a:solidFill>
                        <a:srgbClr val="9CC2E5"/>
                      </a:solidFill>
                      <a:prstDash val="solid"/>
                      <a:headEnd type="none" w="med" len="med"/>
                      <a:tailEnd type="none" w="med" len="med"/>
                    </a:ln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lnTlToBr>
                      <a:noFill/>
                    </a:lnTlToBr>
                    <a:lnBlToTr>
                      <a:noFill/>
                    </a:lnBlToTr>
                    <a:solidFill>
                      <a:srgbClr val="DEEAF6"/>
                    </a:solidFill>
                  </a:tcPr>
                </a:tc>
                <a:tc hMerge="1">
                  <a:txBody>
                    <a:bodyPr/>
                    <a:lstStyle/>
                    <a:p>
                      <a:endParaRPr lang="zh-CN"/>
                    </a:p>
                  </a:txBody>
                  <a:tcPr>
                    <a:lnR w="12700" cap="flat" cmpd="sng">
                      <a:solidFill>
                        <a:srgbClr val="9CC2E5"/>
                      </a:solidFill>
                      <a:prstDash val="solid"/>
                      <a:headEnd type="none" w="med" len="med"/>
                      <a:tailEnd type="none" w="med" len="med"/>
                    </a:lnR>
                    <a:lnT w="12700" cap="flat" cmpd="sng">
                      <a:solidFill>
                        <a:srgbClr val="9CC2E5"/>
                      </a:solidFill>
                      <a:prstDash val="solid"/>
                      <a:headEnd type="none" w="med" len="med"/>
                      <a:tailEnd type="none" w="med" len="med"/>
                    </a:lnT>
                    <a:lnB w="12700" cap="flat" cmpd="sng">
                      <a:solidFill>
                        <a:srgbClr val="9CC2E5"/>
                      </a:solidFill>
                      <a:prstDash val="solid"/>
                      <a:headEnd type="none" w="med" len="med"/>
                      <a:tailEnd type="none" w="med" len="med"/>
                    </a:lnB>
                  </a:tcPr>
                </a:tc>
              </a:tr>
            </a:tbl>
          </a:graphicData>
        </a:graphic>
      </p:graphicFrame>
      <p:sp>
        <p:nvSpPr>
          <p:cNvPr id="7" name="文本框 6"/>
          <p:cNvSpPr txBox="1"/>
          <p:nvPr/>
        </p:nvSpPr>
        <p:spPr>
          <a:xfrm>
            <a:off x="6296025" y="17524730"/>
            <a:ext cx="6127115" cy="4615815"/>
          </a:xfrm>
          <a:prstGeom prst="rect">
            <a:avLst/>
          </a:prstGeom>
          <a:noFill/>
        </p:spPr>
        <p:txBody>
          <a:bodyPr wrap="square" rtlCol="0" anchor="t">
            <a:spAutoFit/>
          </a:bodyPr>
          <a:lstStyle/>
          <a:p>
            <a:pPr algn="just">
              <a:lnSpc>
                <a:spcPct val="150000"/>
              </a:lnSpc>
            </a:pPr>
            <a:r>
              <a:rPr lang="zh-CN" altLang="en-US" sz="28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报读需知：</a:t>
            </a:r>
            <a:endParaRPr lang="zh-CN" altLang="en-US" sz="280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50000"/>
              </a:lnSpc>
            </a:pPr>
            <a:r>
              <a:rPr lang="zh-CN" altLang="en-US" sz="28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第一阶段：学生修完本阶段所有科目和各科目作业及格，即可进入第二阶段。</a:t>
            </a:r>
            <a:endParaRPr lang="zh-CN" altLang="en-US" sz="280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50000"/>
              </a:lnSpc>
            </a:pPr>
            <a:r>
              <a:rPr lang="zh-CN" altLang="en-US" sz="28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第二阶段：学生所有商业研究报告及论文合格，即可获得UWS校方颁发的MBA学位证书。</a:t>
            </a:r>
          </a:p>
        </p:txBody>
      </p:sp>
      <p:sp>
        <p:nvSpPr>
          <p:cNvPr id="12" name="文本框 11"/>
          <p:cNvSpPr txBox="1"/>
          <p:nvPr/>
        </p:nvSpPr>
        <p:spPr>
          <a:xfrm>
            <a:off x="3268345" y="15661640"/>
            <a:ext cx="8792845" cy="645160"/>
          </a:xfrm>
          <a:prstGeom prst="rect">
            <a:avLst/>
          </a:prstGeom>
          <a:noFill/>
        </p:spPr>
        <p:txBody>
          <a:bodyPr wrap="square" rtlCol="0" anchor="t">
            <a:spAutoFit/>
          </a:bodyPr>
          <a:lstStyle/>
          <a:p>
            <a:pPr>
              <a:lnSpc>
                <a:spcPct val="150000"/>
              </a:lnSpc>
            </a:pPr>
            <a:r>
              <a:rPr lang="zh-CN" altLang="en-US" sz="2400" dirty="0" smtClean="0">
                <a:solidFill>
                  <a:schemeClr val="bg1"/>
                </a:solidFill>
                <a:latin typeface="微软雅黑" panose="020B0503020204020204" pitchFamily="34" charset="-122"/>
                <a:ea typeface="微软雅黑" panose="020B0503020204020204" pitchFamily="34" charset="-122"/>
                <a:sym typeface="+mn-ea"/>
              </a:rPr>
              <a:t>注：为保证课程的前瞻性，教学中心将对以上课程做适时的调整。</a:t>
            </a:r>
          </a:p>
        </p:txBody>
      </p:sp>
      <p:sp>
        <p:nvSpPr>
          <p:cNvPr id="20" name="矩形 19"/>
          <p:cNvSpPr/>
          <p:nvPr/>
        </p:nvSpPr>
        <p:spPr>
          <a:xfrm>
            <a:off x="-697865" y="17654905"/>
            <a:ext cx="4975225" cy="4356100"/>
          </a:xfrm>
          <a:prstGeom prst="rect">
            <a:avLst/>
          </a:prstGeom>
          <a:noFill/>
          <a:ln w="76200">
            <a:solidFill>
              <a:srgbClr val="FFAD33">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pic>
        <p:nvPicPr>
          <p:cNvPr id="5" name="图片 4" descr="uws11"/>
          <p:cNvPicPr>
            <a:picLocks noChangeAspect="1"/>
          </p:cNvPicPr>
          <p:nvPr/>
        </p:nvPicPr>
        <p:blipFill>
          <a:blip r:embed="rId6" cstate="print"/>
          <a:srcRect t="12069" b="20233"/>
          <a:stretch>
            <a:fillRect/>
          </a:stretch>
        </p:blipFill>
        <p:spPr>
          <a:xfrm>
            <a:off x="-17780" y="18319115"/>
            <a:ext cx="5962650" cy="3027680"/>
          </a:xfrm>
          <a:prstGeom prst="rect">
            <a:avLst/>
          </a:prstGeom>
          <a:ln w="76200">
            <a:noFill/>
          </a:ln>
        </p:spPr>
      </p:pic>
      <p:pic>
        <p:nvPicPr>
          <p:cNvPr id="6" name="图片 5" descr="uws红 拷贝"/>
          <p:cNvPicPr>
            <a:picLocks noChangeAspect="1"/>
          </p:cNvPicPr>
          <p:nvPr/>
        </p:nvPicPr>
        <p:blipFill>
          <a:blip r:embed="rId7" cstate="print"/>
          <a:stretch>
            <a:fillRect/>
          </a:stretch>
        </p:blipFill>
        <p:spPr>
          <a:xfrm>
            <a:off x="1567815" y="121285"/>
            <a:ext cx="1474470" cy="100965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1"/>
            </p:custDataLst>
          </p:nvPr>
        </p:nvSpPr>
        <p:spPr>
          <a:xfrm flipH="1">
            <a:off x="891540" y="0"/>
            <a:ext cx="11176635" cy="23399750"/>
          </a:xfrm>
          <a:prstGeom prst="rect">
            <a:avLst/>
          </a:prstGeom>
          <a:solidFill>
            <a:srgbClr val="9D0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2" name="燕尾形 1"/>
          <p:cNvSpPr/>
          <p:nvPr/>
        </p:nvSpPr>
        <p:spPr>
          <a:xfrm rot="16200000">
            <a:off x="1106468" y="-202585"/>
            <a:ext cx="2390487" cy="1595099"/>
          </a:xfrm>
          <a:prstGeom prst="chevron">
            <a:avLst>
              <a:gd name="adj" fmla="val 358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25" dirty="0">
              <a:solidFill>
                <a:schemeClr val="tx1"/>
              </a:solidFill>
              <a:latin typeface="义启粗黑体" panose="02000800000000000000" charset="-128"/>
              <a:ea typeface="义启粗黑体" panose="02000800000000000000" charset="-128"/>
            </a:endParaRPr>
          </a:p>
        </p:txBody>
      </p:sp>
      <p:sp>
        <p:nvSpPr>
          <p:cNvPr id="10" name="文本框 9"/>
          <p:cNvSpPr txBox="1"/>
          <p:nvPr/>
        </p:nvSpPr>
        <p:spPr>
          <a:xfrm>
            <a:off x="3178175" y="165100"/>
            <a:ext cx="7929880" cy="860425"/>
          </a:xfrm>
          <a:prstGeom prst="rect">
            <a:avLst/>
          </a:prstGeom>
          <a:noFill/>
        </p:spPr>
        <p:txBody>
          <a:bodyPr wrap="square" rtlCol="0">
            <a:spAutoFit/>
          </a:bodyPr>
          <a:lstStyle/>
          <a:p>
            <a:pPr algn="ctr"/>
            <a:r>
              <a:rPr sz="5000" b="1" dirty="0" smtClean="0">
                <a:solidFill>
                  <a:schemeClr val="bg1"/>
                </a:solidFill>
                <a:latin typeface="微软雅黑" panose="020B0503020204020204" pitchFamily="34" charset="-122"/>
                <a:ea typeface="微软雅黑" panose="020B0503020204020204" pitchFamily="34" charset="-122"/>
                <a:sym typeface="+mn-ea"/>
              </a:rPr>
              <a:t>拟聘师资</a:t>
            </a:r>
            <a:r>
              <a:rPr sz="4000" b="1" dirty="0" smtClean="0">
                <a:solidFill>
                  <a:schemeClr val="bg1"/>
                </a:solidFill>
                <a:latin typeface="微软雅黑" panose="020B0503020204020204" pitchFamily="34" charset="-122"/>
                <a:ea typeface="微软雅黑" panose="020B0503020204020204" pitchFamily="34" charset="-122"/>
                <a:sym typeface="+mn-ea"/>
              </a:rPr>
              <a:t>  Recruited Teachers</a:t>
            </a:r>
          </a:p>
        </p:txBody>
      </p:sp>
      <p:sp>
        <p:nvSpPr>
          <p:cNvPr id="28" name="TextBox 21"/>
          <p:cNvSpPr txBox="1">
            <a:spLocks noChangeArrowheads="1"/>
          </p:cNvSpPr>
          <p:nvPr/>
        </p:nvSpPr>
        <p:spPr bwMode="auto">
          <a:xfrm>
            <a:off x="2745105" y="21750020"/>
            <a:ext cx="7966710" cy="10147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FontTx/>
              <a:buNone/>
            </a:pPr>
            <a:r>
              <a:rPr lang="zh-CN" altLang="en-US" sz="2000" dirty="0">
                <a:solidFill>
                  <a:schemeClr val="bg1"/>
                </a:solidFill>
                <a:latin typeface="微软雅黑" panose="020B0503020204020204" pitchFamily="34" charset="-122"/>
                <a:ea typeface="微软雅黑" panose="020B0503020204020204" pitchFamily="34" charset="-122"/>
              </a:rPr>
              <a:t>注：上述师资为拟聘师资，如因不可抗力更换师资则为同等水平师资；若老师更换，课程主题会有相应调整。</a:t>
            </a:r>
          </a:p>
        </p:txBody>
      </p:sp>
      <p:pic>
        <p:nvPicPr>
          <p:cNvPr id="4" name="图片 3" descr="老师3"/>
          <p:cNvPicPr>
            <a:picLocks noChangeAspect="1"/>
          </p:cNvPicPr>
          <p:nvPr/>
        </p:nvPicPr>
        <p:blipFill>
          <a:blip r:embed="rId4" cstate="print"/>
          <a:stretch>
            <a:fillRect/>
          </a:stretch>
        </p:blipFill>
        <p:spPr>
          <a:xfrm>
            <a:off x="1370965" y="8749665"/>
            <a:ext cx="2700655" cy="2725420"/>
          </a:xfrm>
          <a:prstGeom prst="flowChartConnector">
            <a:avLst/>
          </a:prstGeom>
        </p:spPr>
      </p:pic>
      <p:pic>
        <p:nvPicPr>
          <p:cNvPr id="30" name="图片 29" descr="微信图片_20190929181212"/>
          <p:cNvPicPr>
            <a:picLocks noChangeAspect="1"/>
          </p:cNvPicPr>
          <p:nvPr/>
        </p:nvPicPr>
        <p:blipFill>
          <a:blip r:embed="rId5" cstate="print"/>
          <a:srcRect l="5233" t="4617" r="3473" b="9663"/>
          <a:stretch>
            <a:fillRect/>
          </a:stretch>
        </p:blipFill>
        <p:spPr>
          <a:xfrm>
            <a:off x="1567815" y="5360670"/>
            <a:ext cx="2503805" cy="2534920"/>
          </a:xfrm>
          <a:prstGeom prst="flowChartConnector">
            <a:avLst/>
          </a:prstGeom>
        </p:spPr>
      </p:pic>
      <p:pic>
        <p:nvPicPr>
          <p:cNvPr id="32" name="图片 31" descr="1425372046_74521400"/>
          <p:cNvPicPr>
            <a:picLocks noChangeAspect="1"/>
          </p:cNvPicPr>
          <p:nvPr/>
        </p:nvPicPr>
        <p:blipFill>
          <a:blip r:embed="rId6" cstate="print"/>
          <a:srcRect t="615" b="26812"/>
          <a:stretch>
            <a:fillRect/>
          </a:stretch>
        </p:blipFill>
        <p:spPr>
          <a:xfrm>
            <a:off x="1341120" y="18141315"/>
            <a:ext cx="2702560" cy="2724150"/>
          </a:xfrm>
          <a:prstGeom prst="flowChartConnector">
            <a:avLst/>
          </a:prstGeom>
        </p:spPr>
      </p:pic>
      <p:pic>
        <p:nvPicPr>
          <p:cNvPr id="34" name="图片 33" descr="timg (4)"/>
          <p:cNvPicPr>
            <a:picLocks noChangeAspect="1"/>
          </p:cNvPicPr>
          <p:nvPr/>
        </p:nvPicPr>
        <p:blipFill>
          <a:blip r:embed="rId7" cstate="print"/>
          <a:srcRect l="-67" t="1940" r="-675" b="23910"/>
          <a:stretch>
            <a:fillRect/>
          </a:stretch>
        </p:blipFill>
        <p:spPr>
          <a:xfrm>
            <a:off x="1370965" y="15088870"/>
            <a:ext cx="2672715" cy="2635250"/>
          </a:xfrm>
          <a:prstGeom prst="flowChartConnector">
            <a:avLst/>
          </a:prstGeom>
        </p:spPr>
      </p:pic>
      <p:grpSp>
        <p:nvGrpSpPr>
          <p:cNvPr id="33" name="组合 32"/>
          <p:cNvGrpSpPr/>
          <p:nvPr/>
        </p:nvGrpSpPr>
        <p:grpSpPr>
          <a:xfrm>
            <a:off x="4519930" y="8564245"/>
            <a:ext cx="6979920" cy="2846705"/>
            <a:chOff x="6666" y="11916"/>
            <a:chExt cx="10992" cy="4483"/>
          </a:xfrm>
        </p:grpSpPr>
        <p:sp>
          <p:nvSpPr>
            <p:cNvPr id="15" name="文本框 14"/>
            <p:cNvSpPr txBox="1"/>
            <p:nvPr/>
          </p:nvSpPr>
          <p:spPr>
            <a:xfrm>
              <a:off x="6975" y="13089"/>
              <a:ext cx="10683" cy="3261"/>
            </a:xfrm>
            <a:prstGeom prst="rect">
              <a:avLst/>
            </a:prstGeom>
            <a:noFill/>
          </p:spPr>
          <p:txBody>
            <a:bodyPr wrap="square" rtlCol="0" anchor="t">
              <a:spAutoFit/>
            </a:bodyPr>
            <a:lstStyle/>
            <a:p>
              <a:pPr>
                <a:lnSpc>
                  <a:spcPct val="150000"/>
                </a:lnSpc>
              </a:pPr>
              <a:r>
                <a:rPr lang="zh-CN" altLang="en-US" sz="4400" baseline="30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著名经济学家</a:t>
              </a:r>
            </a:p>
            <a:p>
              <a:pPr>
                <a:lnSpc>
                  <a:spcPct val="150000"/>
                </a:lnSpc>
              </a:pPr>
              <a:r>
                <a:rPr lang="zh-CN" altLang="en-US" sz="4400" baseline="30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清华大学经济学研究所博士后研究员</a:t>
              </a:r>
            </a:p>
            <a:p>
              <a:pPr>
                <a:lnSpc>
                  <a:spcPct val="150000"/>
                </a:lnSpc>
              </a:pPr>
              <a:r>
                <a:rPr lang="zh-CN" altLang="en-US" sz="4400" baseline="30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博士生导师</a:t>
              </a:r>
            </a:p>
          </p:txBody>
        </p:sp>
        <p:sp>
          <p:nvSpPr>
            <p:cNvPr id="19" name="文本框 18"/>
            <p:cNvSpPr txBox="1"/>
            <p:nvPr/>
          </p:nvSpPr>
          <p:spPr>
            <a:xfrm>
              <a:off x="6975" y="11916"/>
              <a:ext cx="2737" cy="1113"/>
            </a:xfrm>
            <a:prstGeom prst="rect">
              <a:avLst/>
            </a:prstGeom>
            <a:noFill/>
          </p:spPr>
          <p:txBody>
            <a:bodyPr wrap="square" rtlCol="0">
              <a:spAutoFit/>
            </a:bodyPr>
            <a:lstStyle/>
            <a:p>
              <a:r>
                <a:rPr lang="en-US" altLang="zh-CN" sz="4000" b="1" dirty="0">
                  <a:solidFill>
                    <a:srgbClr val="FFAD33"/>
                  </a:solidFill>
                  <a:latin typeface="微软雅黑" panose="020B0503020204020204" pitchFamily="34" charset="-122"/>
                  <a:ea typeface="微软雅黑" panose="020B0503020204020204" pitchFamily="34" charset="-122"/>
                  <a:sym typeface="+mn-ea"/>
                </a:rPr>
                <a:t>李江涛</a:t>
              </a:r>
            </a:p>
          </p:txBody>
        </p:sp>
        <p:cxnSp>
          <p:nvCxnSpPr>
            <p:cNvPr id="20" name="直接连接符 19"/>
            <p:cNvCxnSpPr/>
            <p:nvPr/>
          </p:nvCxnSpPr>
          <p:spPr>
            <a:xfrm>
              <a:off x="6666" y="16399"/>
              <a:ext cx="10710" cy="0"/>
            </a:xfrm>
            <a:prstGeom prst="line">
              <a:avLst/>
            </a:prstGeom>
            <a:ln w="63500">
              <a:solidFill>
                <a:srgbClr val="FFAD33"/>
              </a:solidFill>
            </a:ln>
          </p:spPr>
          <p:style>
            <a:lnRef idx="1">
              <a:schemeClr val="accent1"/>
            </a:lnRef>
            <a:fillRef idx="0">
              <a:schemeClr val="accent1"/>
            </a:fillRef>
            <a:effectRef idx="0">
              <a:schemeClr val="accent1"/>
            </a:effectRef>
            <a:fontRef idx="minor">
              <a:schemeClr val="tx1"/>
            </a:fontRef>
          </p:style>
        </p:cxnSp>
      </p:grpSp>
      <p:grpSp>
        <p:nvGrpSpPr>
          <p:cNvPr id="35" name="组合 34"/>
          <p:cNvGrpSpPr/>
          <p:nvPr/>
        </p:nvGrpSpPr>
        <p:grpSpPr>
          <a:xfrm>
            <a:off x="4608744" y="2482850"/>
            <a:ext cx="7360821" cy="2256790"/>
            <a:chOff x="6806" y="13326"/>
            <a:chExt cx="11050" cy="3554"/>
          </a:xfrm>
        </p:grpSpPr>
        <p:sp>
          <p:nvSpPr>
            <p:cNvPr id="36" name="文本框 35"/>
            <p:cNvSpPr txBox="1"/>
            <p:nvPr/>
          </p:nvSpPr>
          <p:spPr>
            <a:xfrm>
              <a:off x="7173" y="14589"/>
              <a:ext cx="10683" cy="2222"/>
            </a:xfrm>
            <a:prstGeom prst="rect">
              <a:avLst/>
            </a:prstGeom>
            <a:noFill/>
          </p:spPr>
          <p:txBody>
            <a:bodyPr wrap="square" rtlCol="0" anchor="t">
              <a:spAutoFit/>
            </a:bodyPr>
            <a:lstStyle/>
            <a:p>
              <a:pPr>
                <a:lnSpc>
                  <a:spcPct val="150000"/>
                </a:lnSpc>
              </a:pPr>
              <a:r>
                <a:rPr lang="zh-CN" altLang="en-US" sz="4400" baseline="30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英国西苏格兰大学商业和创意产业学院</a:t>
              </a:r>
            </a:p>
            <a:p>
              <a:pPr>
                <a:lnSpc>
                  <a:spcPct val="150000"/>
                </a:lnSpc>
              </a:pPr>
              <a:r>
                <a:rPr lang="zh-CN" altLang="en-US" sz="4400" baseline="30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管理学讲师</a:t>
              </a:r>
            </a:p>
          </p:txBody>
        </p:sp>
        <p:sp>
          <p:nvSpPr>
            <p:cNvPr id="37" name="文本框 36"/>
            <p:cNvSpPr txBox="1"/>
            <p:nvPr/>
          </p:nvSpPr>
          <p:spPr>
            <a:xfrm>
              <a:off x="7080" y="13326"/>
              <a:ext cx="9588" cy="1113"/>
            </a:xfrm>
            <a:prstGeom prst="rect">
              <a:avLst/>
            </a:prstGeom>
            <a:noFill/>
          </p:spPr>
          <p:txBody>
            <a:bodyPr wrap="square" rtlCol="0">
              <a:spAutoFit/>
            </a:bodyPr>
            <a:lstStyle/>
            <a:p>
              <a:r>
                <a:rPr lang="en-US" altLang="zh-CN" sz="4000" b="1" dirty="0">
                  <a:solidFill>
                    <a:srgbClr val="FFAD33"/>
                  </a:solidFill>
                  <a:latin typeface="微软雅黑" panose="020B0503020204020204" pitchFamily="34" charset="-122"/>
                  <a:ea typeface="微软雅黑" panose="020B0503020204020204" pitchFamily="34" charset="-122"/>
                  <a:sym typeface="+mn-ea"/>
                </a:rPr>
                <a:t>Dr. Robert Crammond</a:t>
              </a:r>
            </a:p>
          </p:txBody>
        </p:sp>
        <p:cxnSp>
          <p:nvCxnSpPr>
            <p:cNvPr id="38" name="直接连接符 37"/>
            <p:cNvCxnSpPr/>
            <p:nvPr/>
          </p:nvCxnSpPr>
          <p:spPr>
            <a:xfrm flipV="1">
              <a:off x="6806" y="16816"/>
              <a:ext cx="10283" cy="64"/>
            </a:xfrm>
            <a:prstGeom prst="line">
              <a:avLst/>
            </a:prstGeom>
            <a:ln w="63500">
              <a:solidFill>
                <a:srgbClr val="FFAD33"/>
              </a:solidFil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4618355" y="5360670"/>
            <a:ext cx="6979920" cy="2218055"/>
            <a:chOff x="6666" y="12906"/>
            <a:chExt cx="10992" cy="3493"/>
          </a:xfrm>
        </p:grpSpPr>
        <p:sp>
          <p:nvSpPr>
            <p:cNvPr id="40" name="文本框 39"/>
            <p:cNvSpPr txBox="1"/>
            <p:nvPr/>
          </p:nvSpPr>
          <p:spPr>
            <a:xfrm>
              <a:off x="6975" y="14139"/>
              <a:ext cx="10683" cy="2222"/>
            </a:xfrm>
            <a:prstGeom prst="rect">
              <a:avLst/>
            </a:prstGeom>
            <a:noFill/>
          </p:spPr>
          <p:txBody>
            <a:bodyPr wrap="square" rtlCol="0" anchor="t">
              <a:spAutoFit/>
            </a:bodyPr>
            <a:lstStyle/>
            <a:p>
              <a:pPr>
                <a:lnSpc>
                  <a:spcPct val="150000"/>
                </a:lnSpc>
              </a:pPr>
              <a:r>
                <a:rPr lang="zh-CN" altLang="en-US" sz="4400" baseline="30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英国曼彻斯特城市大学MBA教授</a:t>
              </a:r>
            </a:p>
            <a:p>
              <a:pPr>
                <a:lnSpc>
                  <a:spcPct val="150000"/>
                </a:lnSpc>
              </a:pPr>
              <a:r>
                <a:rPr lang="zh-CN" altLang="en-US" sz="4400" baseline="30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瑞士管理学院院长</a:t>
              </a:r>
            </a:p>
          </p:txBody>
        </p:sp>
        <p:sp>
          <p:nvSpPr>
            <p:cNvPr id="41" name="文本框 40"/>
            <p:cNvSpPr txBox="1"/>
            <p:nvPr/>
          </p:nvSpPr>
          <p:spPr>
            <a:xfrm>
              <a:off x="6975" y="12906"/>
              <a:ext cx="6337" cy="1113"/>
            </a:xfrm>
            <a:prstGeom prst="rect">
              <a:avLst/>
            </a:prstGeom>
            <a:noFill/>
          </p:spPr>
          <p:txBody>
            <a:bodyPr wrap="square" rtlCol="0">
              <a:spAutoFit/>
            </a:bodyPr>
            <a:lstStyle/>
            <a:p>
              <a:r>
                <a:rPr lang="en-US" altLang="zh-CN" sz="4000" b="1" dirty="0">
                  <a:solidFill>
                    <a:srgbClr val="FFAD33"/>
                  </a:solidFill>
                  <a:latin typeface="微软雅黑" panose="020B0503020204020204" pitchFamily="34" charset="-122"/>
                  <a:ea typeface="微软雅黑" panose="020B0503020204020204" pitchFamily="34" charset="-122"/>
                  <a:sym typeface="+mn-ea"/>
                </a:rPr>
                <a:t>Michael Akerib</a:t>
              </a:r>
            </a:p>
          </p:txBody>
        </p:sp>
        <p:cxnSp>
          <p:nvCxnSpPr>
            <p:cNvPr id="42" name="直接连接符 41"/>
            <p:cNvCxnSpPr/>
            <p:nvPr/>
          </p:nvCxnSpPr>
          <p:spPr>
            <a:xfrm>
              <a:off x="6666" y="16399"/>
              <a:ext cx="10710" cy="0"/>
            </a:xfrm>
            <a:prstGeom prst="line">
              <a:avLst/>
            </a:prstGeom>
            <a:ln w="63500">
              <a:solidFill>
                <a:srgbClr val="FFAD33"/>
              </a:solidFill>
            </a:ln>
          </p:spPr>
          <p:style>
            <a:lnRef idx="1">
              <a:schemeClr val="accent1"/>
            </a:lnRef>
            <a:fillRef idx="0">
              <a:schemeClr val="accent1"/>
            </a:fillRef>
            <a:effectRef idx="0">
              <a:schemeClr val="accent1"/>
            </a:effectRef>
            <a:fontRef idx="minor">
              <a:schemeClr val="tx1"/>
            </a:fontRef>
          </p:style>
        </p:cxnSp>
      </p:grpSp>
      <p:pic>
        <p:nvPicPr>
          <p:cNvPr id="43" name="图片 42" descr="马志坚"/>
          <p:cNvPicPr>
            <a:picLocks noChangeAspect="1"/>
          </p:cNvPicPr>
          <p:nvPr/>
        </p:nvPicPr>
        <p:blipFill>
          <a:blip r:embed="rId8" cstate="print"/>
          <a:srcRect l="261" t="189" r="1194" b="28645"/>
          <a:stretch>
            <a:fillRect/>
          </a:stretch>
        </p:blipFill>
        <p:spPr>
          <a:xfrm>
            <a:off x="1370965" y="11887835"/>
            <a:ext cx="2680970" cy="2680970"/>
          </a:xfrm>
          <a:prstGeom prst="flowChartConnector">
            <a:avLst/>
          </a:prstGeom>
        </p:spPr>
      </p:pic>
      <p:grpSp>
        <p:nvGrpSpPr>
          <p:cNvPr id="44" name="组合 43"/>
          <p:cNvGrpSpPr/>
          <p:nvPr/>
        </p:nvGrpSpPr>
        <p:grpSpPr>
          <a:xfrm>
            <a:off x="4519930" y="11856720"/>
            <a:ext cx="7326630" cy="2588260"/>
            <a:chOff x="6666" y="12323"/>
            <a:chExt cx="11538" cy="4076"/>
          </a:xfrm>
        </p:grpSpPr>
        <p:sp>
          <p:nvSpPr>
            <p:cNvPr id="45" name="文本框 44"/>
            <p:cNvSpPr txBox="1"/>
            <p:nvPr/>
          </p:nvSpPr>
          <p:spPr>
            <a:xfrm>
              <a:off x="6975" y="13644"/>
              <a:ext cx="11229" cy="2222"/>
            </a:xfrm>
            <a:prstGeom prst="rect">
              <a:avLst/>
            </a:prstGeom>
            <a:noFill/>
          </p:spPr>
          <p:txBody>
            <a:bodyPr wrap="square" rtlCol="0" anchor="t">
              <a:spAutoFit/>
            </a:bodyPr>
            <a:lstStyle/>
            <a:p>
              <a:pPr>
                <a:lnSpc>
                  <a:spcPct val="150000"/>
                </a:lnSpc>
              </a:pPr>
              <a:r>
                <a:rPr lang="zh-CN" altLang="en-US" sz="4400" baseline="30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实战型公司战略、组织与人力资源管理专家</a:t>
              </a:r>
            </a:p>
            <a:p>
              <a:pPr>
                <a:lnSpc>
                  <a:spcPct val="150000"/>
                </a:lnSpc>
              </a:pPr>
              <a:r>
                <a:rPr lang="zh-CN" altLang="en-US" sz="4400" baseline="30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三维商业模式创始人</a:t>
              </a:r>
            </a:p>
          </p:txBody>
        </p:sp>
        <p:sp>
          <p:nvSpPr>
            <p:cNvPr id="46" name="文本框 45"/>
            <p:cNvSpPr txBox="1"/>
            <p:nvPr/>
          </p:nvSpPr>
          <p:spPr>
            <a:xfrm>
              <a:off x="6975" y="12323"/>
              <a:ext cx="2737" cy="1113"/>
            </a:xfrm>
            <a:prstGeom prst="rect">
              <a:avLst/>
            </a:prstGeom>
            <a:noFill/>
          </p:spPr>
          <p:txBody>
            <a:bodyPr wrap="square" rtlCol="0">
              <a:spAutoFit/>
            </a:bodyPr>
            <a:lstStyle/>
            <a:p>
              <a:r>
                <a:rPr lang="en-US" altLang="zh-CN" sz="4000" b="1" dirty="0">
                  <a:solidFill>
                    <a:srgbClr val="FFAD33"/>
                  </a:solidFill>
                  <a:latin typeface="微软雅黑" panose="020B0503020204020204" pitchFamily="34" charset="-122"/>
                  <a:ea typeface="微软雅黑" panose="020B0503020204020204" pitchFamily="34" charset="-122"/>
                  <a:sym typeface="+mn-ea"/>
                </a:rPr>
                <a:t>马志坚</a:t>
              </a:r>
            </a:p>
          </p:txBody>
        </p:sp>
        <p:cxnSp>
          <p:nvCxnSpPr>
            <p:cNvPr id="47" name="直接连接符 46"/>
            <p:cNvCxnSpPr/>
            <p:nvPr/>
          </p:nvCxnSpPr>
          <p:spPr>
            <a:xfrm>
              <a:off x="6666" y="16399"/>
              <a:ext cx="10703" cy="0"/>
            </a:xfrm>
            <a:prstGeom prst="line">
              <a:avLst/>
            </a:prstGeom>
            <a:ln w="63500">
              <a:solidFill>
                <a:srgbClr val="FFAD33"/>
              </a:solidFill>
            </a:ln>
          </p:spPr>
          <p:style>
            <a:lnRef idx="1">
              <a:schemeClr val="accent1"/>
            </a:lnRef>
            <a:fillRef idx="0">
              <a:schemeClr val="accent1"/>
            </a:fillRef>
            <a:effectRef idx="0">
              <a:schemeClr val="accent1"/>
            </a:effectRef>
            <a:fontRef idx="minor">
              <a:schemeClr val="tx1"/>
            </a:fontRef>
          </p:style>
        </p:cxnSp>
      </p:grpSp>
      <p:grpSp>
        <p:nvGrpSpPr>
          <p:cNvPr id="49" name="组合 48"/>
          <p:cNvGrpSpPr/>
          <p:nvPr/>
        </p:nvGrpSpPr>
        <p:grpSpPr>
          <a:xfrm>
            <a:off x="4533900" y="14892655"/>
            <a:ext cx="7326630" cy="2893695"/>
            <a:chOff x="6666" y="11842"/>
            <a:chExt cx="11538" cy="4557"/>
          </a:xfrm>
        </p:grpSpPr>
        <p:sp>
          <p:nvSpPr>
            <p:cNvPr id="50" name="文本框 49"/>
            <p:cNvSpPr txBox="1"/>
            <p:nvPr/>
          </p:nvSpPr>
          <p:spPr>
            <a:xfrm>
              <a:off x="6975" y="13089"/>
              <a:ext cx="11229" cy="3261"/>
            </a:xfrm>
            <a:prstGeom prst="rect">
              <a:avLst/>
            </a:prstGeom>
            <a:noFill/>
          </p:spPr>
          <p:txBody>
            <a:bodyPr wrap="square" rtlCol="0" anchor="t">
              <a:spAutoFit/>
            </a:bodyPr>
            <a:lstStyle/>
            <a:p>
              <a:pPr>
                <a:lnSpc>
                  <a:spcPct val="150000"/>
                </a:lnSpc>
              </a:pPr>
              <a:r>
                <a:rPr lang="zh-CN" altLang="en-US" sz="4400" baseline="30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融金汇创始人</a:t>
              </a:r>
            </a:p>
            <a:p>
              <a:pPr>
                <a:lnSpc>
                  <a:spcPct val="150000"/>
                </a:lnSpc>
              </a:pPr>
              <a:r>
                <a:rPr lang="zh-CN" altLang="en-US" sz="4400" baseline="30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北京融金汇鑫投资管理有限公司董事长</a:t>
              </a:r>
            </a:p>
            <a:p>
              <a:pPr>
                <a:lnSpc>
                  <a:spcPct val="150000"/>
                </a:lnSpc>
              </a:pPr>
              <a:r>
                <a:rPr lang="zh-CN" altLang="en-US" sz="4400" baseline="30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国际注册咨询师CMC</a:t>
              </a:r>
            </a:p>
          </p:txBody>
        </p:sp>
        <p:sp>
          <p:nvSpPr>
            <p:cNvPr id="51" name="文本框 50"/>
            <p:cNvSpPr txBox="1"/>
            <p:nvPr/>
          </p:nvSpPr>
          <p:spPr>
            <a:xfrm>
              <a:off x="6975" y="11842"/>
              <a:ext cx="2737" cy="1113"/>
            </a:xfrm>
            <a:prstGeom prst="rect">
              <a:avLst/>
            </a:prstGeom>
            <a:noFill/>
          </p:spPr>
          <p:txBody>
            <a:bodyPr wrap="square" rtlCol="0">
              <a:spAutoFit/>
            </a:bodyPr>
            <a:lstStyle/>
            <a:p>
              <a:r>
                <a:rPr lang="en-US" altLang="zh-CN" sz="4000" b="1" dirty="0">
                  <a:solidFill>
                    <a:srgbClr val="FFAD33"/>
                  </a:solidFill>
                  <a:latin typeface="微软雅黑" panose="020B0503020204020204" pitchFamily="34" charset="-122"/>
                  <a:ea typeface="微软雅黑" panose="020B0503020204020204" pitchFamily="34" charset="-122"/>
                  <a:sym typeface="+mn-ea"/>
                </a:rPr>
                <a:t>周骊晓</a:t>
              </a:r>
            </a:p>
          </p:txBody>
        </p:sp>
        <p:cxnSp>
          <p:nvCxnSpPr>
            <p:cNvPr id="52" name="直接连接符 51"/>
            <p:cNvCxnSpPr/>
            <p:nvPr/>
          </p:nvCxnSpPr>
          <p:spPr>
            <a:xfrm>
              <a:off x="6666" y="16399"/>
              <a:ext cx="10710" cy="0"/>
            </a:xfrm>
            <a:prstGeom prst="line">
              <a:avLst/>
            </a:prstGeom>
            <a:ln w="63500">
              <a:solidFill>
                <a:srgbClr val="FFAD33"/>
              </a:solidFill>
            </a:ln>
          </p:spPr>
          <p:style>
            <a:lnRef idx="1">
              <a:schemeClr val="accent1"/>
            </a:lnRef>
            <a:fillRef idx="0">
              <a:schemeClr val="accent1"/>
            </a:fillRef>
            <a:effectRef idx="0">
              <a:schemeClr val="accent1"/>
            </a:effectRef>
            <a:fontRef idx="minor">
              <a:schemeClr val="tx1"/>
            </a:fontRef>
          </p:style>
        </p:cxnSp>
      </p:grpSp>
      <p:grpSp>
        <p:nvGrpSpPr>
          <p:cNvPr id="53" name="组合 52"/>
          <p:cNvGrpSpPr/>
          <p:nvPr/>
        </p:nvGrpSpPr>
        <p:grpSpPr>
          <a:xfrm>
            <a:off x="4515485" y="18253710"/>
            <a:ext cx="7326630" cy="2611755"/>
            <a:chOff x="6666" y="12286"/>
            <a:chExt cx="11538" cy="4113"/>
          </a:xfrm>
        </p:grpSpPr>
        <p:sp>
          <p:nvSpPr>
            <p:cNvPr id="54" name="文本框 53"/>
            <p:cNvSpPr txBox="1"/>
            <p:nvPr/>
          </p:nvSpPr>
          <p:spPr>
            <a:xfrm>
              <a:off x="6975" y="13656"/>
              <a:ext cx="11229" cy="2222"/>
            </a:xfrm>
            <a:prstGeom prst="rect">
              <a:avLst/>
            </a:prstGeom>
            <a:noFill/>
          </p:spPr>
          <p:txBody>
            <a:bodyPr wrap="square" rtlCol="0" anchor="t">
              <a:spAutoFit/>
            </a:bodyPr>
            <a:lstStyle/>
            <a:p>
              <a:pPr>
                <a:lnSpc>
                  <a:spcPct val="150000"/>
                </a:lnSpc>
              </a:pPr>
              <a:r>
                <a:rPr lang="zh-CN" altLang="en-US" sz="4400" baseline="30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北京大学汇丰商学院客座教授</a:t>
              </a:r>
            </a:p>
            <a:p>
              <a:pPr>
                <a:lnSpc>
                  <a:spcPct val="150000"/>
                </a:lnSpc>
              </a:pPr>
              <a:r>
                <a:rPr lang="zh-CN" altLang="en-US" sz="4400" baseline="30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北京大学经济学院研究员、EMBA教授</a:t>
              </a:r>
            </a:p>
          </p:txBody>
        </p:sp>
        <p:sp>
          <p:nvSpPr>
            <p:cNvPr id="55" name="文本框 54"/>
            <p:cNvSpPr txBox="1"/>
            <p:nvPr/>
          </p:nvSpPr>
          <p:spPr>
            <a:xfrm>
              <a:off x="6975" y="12286"/>
              <a:ext cx="2737" cy="1113"/>
            </a:xfrm>
            <a:prstGeom prst="rect">
              <a:avLst/>
            </a:prstGeom>
            <a:noFill/>
          </p:spPr>
          <p:txBody>
            <a:bodyPr wrap="square" rtlCol="0">
              <a:spAutoFit/>
            </a:bodyPr>
            <a:lstStyle/>
            <a:p>
              <a:r>
                <a:rPr lang="en-US" altLang="zh-CN" sz="4000" b="1" dirty="0">
                  <a:solidFill>
                    <a:srgbClr val="FFAD33"/>
                  </a:solidFill>
                  <a:latin typeface="微软雅黑" panose="020B0503020204020204" pitchFamily="34" charset="-122"/>
                  <a:ea typeface="微软雅黑" panose="020B0503020204020204" pitchFamily="34" charset="-122"/>
                  <a:sym typeface="+mn-ea"/>
                </a:rPr>
                <a:t>张   斌</a:t>
              </a:r>
            </a:p>
          </p:txBody>
        </p:sp>
        <p:cxnSp>
          <p:nvCxnSpPr>
            <p:cNvPr id="56" name="直接连接符 55"/>
            <p:cNvCxnSpPr/>
            <p:nvPr/>
          </p:nvCxnSpPr>
          <p:spPr>
            <a:xfrm>
              <a:off x="6666" y="16399"/>
              <a:ext cx="10710" cy="0"/>
            </a:xfrm>
            <a:prstGeom prst="line">
              <a:avLst/>
            </a:prstGeom>
            <a:ln w="63500">
              <a:solidFill>
                <a:srgbClr val="FFAD33"/>
              </a:solidFill>
            </a:ln>
          </p:spPr>
          <p:style>
            <a:lnRef idx="1">
              <a:schemeClr val="accent1"/>
            </a:lnRef>
            <a:fillRef idx="0">
              <a:schemeClr val="accent1"/>
            </a:fillRef>
            <a:effectRef idx="0">
              <a:schemeClr val="accent1"/>
            </a:effectRef>
            <a:fontRef idx="minor">
              <a:schemeClr val="tx1"/>
            </a:fontRef>
          </p:style>
        </p:cxnSp>
      </p:grpSp>
      <p:sp>
        <p:nvSpPr>
          <p:cNvPr id="57" name="平行四边形 56"/>
          <p:cNvSpPr/>
          <p:nvPr/>
        </p:nvSpPr>
        <p:spPr>
          <a:xfrm>
            <a:off x="10617200" y="0"/>
            <a:ext cx="2355850" cy="1222375"/>
          </a:xfrm>
          <a:prstGeom prst="parallelogram">
            <a:avLst>
              <a:gd name="adj" fmla="val 81010"/>
            </a:avLst>
          </a:prstGeom>
          <a:solidFill>
            <a:srgbClr val="FF99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8" name="图片 7" descr="uws红 拷贝"/>
          <p:cNvPicPr>
            <a:picLocks noChangeAspect="1"/>
          </p:cNvPicPr>
          <p:nvPr/>
        </p:nvPicPr>
        <p:blipFill>
          <a:blip r:embed="rId9" cstate="print"/>
          <a:stretch>
            <a:fillRect/>
          </a:stretch>
        </p:blipFill>
        <p:spPr>
          <a:xfrm>
            <a:off x="1564640" y="212090"/>
            <a:ext cx="1474470" cy="1009650"/>
          </a:xfrm>
          <a:prstGeom prst="rect">
            <a:avLst/>
          </a:prstGeom>
        </p:spPr>
      </p:pic>
      <p:sp>
        <p:nvSpPr>
          <p:cNvPr id="59" name="平行四边形 58"/>
          <p:cNvSpPr/>
          <p:nvPr/>
        </p:nvSpPr>
        <p:spPr>
          <a:xfrm>
            <a:off x="-1242695" y="21864320"/>
            <a:ext cx="2721610" cy="1535430"/>
          </a:xfrm>
          <a:prstGeom prst="parallelogram">
            <a:avLst>
              <a:gd name="adj" fmla="val 81010"/>
            </a:avLst>
          </a:prstGeom>
          <a:solidFill>
            <a:srgbClr val="FF99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5" name="图片 4"/>
          <p:cNvPicPr>
            <a:picLocks noChangeAspect="1"/>
          </p:cNvPicPr>
          <p:nvPr/>
        </p:nvPicPr>
        <p:blipFill>
          <a:blip r:embed="rId10" cstate="print"/>
          <a:srcRect t="8110" b="12445"/>
          <a:stretch>
            <a:fillRect/>
          </a:stretch>
        </p:blipFill>
        <p:spPr>
          <a:xfrm>
            <a:off x="1564640" y="2351405"/>
            <a:ext cx="2475865" cy="2618740"/>
          </a:xfrm>
          <a:prstGeom prst="ellipse">
            <a:avLst/>
          </a:prstGeom>
        </p:spPr>
      </p:pic>
    </p:spTree>
  </p:cSld>
  <p:clrMapOvr>
    <a:masterClrMapping/>
  </p:clrMapOvr>
  <mc:AlternateContent xmlns:mc="http://schemas.openxmlformats.org/markup-compatibility/2006">
    <mc:Choice xmlns:p14="http://schemas.microsoft.com/office/powerpoint/2010/main" xmlns="" Requires="p14">
      <p:transition spd="slow" p14:dur="900" advClick="0" advTm="5000">
        <p14:warp dir="in"/>
      </p:transition>
    </mc:Choice>
    <mc:Fallback>
      <p:transition spd="slow" advClick="0" advTm="5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D020A"/>
        </a:solidFill>
        <a:effectLst/>
      </p:bgPr>
    </p:bg>
    <p:spTree>
      <p:nvGrpSpPr>
        <p:cNvPr id="1" name=""/>
        <p:cNvGrpSpPr/>
        <p:nvPr/>
      </p:nvGrpSpPr>
      <p:grpSpPr>
        <a:xfrm>
          <a:off x="0" y="0"/>
          <a:ext cx="0" cy="0"/>
          <a:chOff x="0" y="0"/>
          <a:chExt cx="0" cy="0"/>
        </a:xfrm>
      </p:grpSpPr>
      <p:sp>
        <p:nvSpPr>
          <p:cNvPr id="17" name="矩形 16"/>
          <p:cNvSpPr/>
          <p:nvPr>
            <p:custDataLst>
              <p:tags r:id="rId2"/>
            </p:custDataLst>
          </p:nvPr>
        </p:nvSpPr>
        <p:spPr>
          <a:xfrm>
            <a:off x="765175" y="3210560"/>
            <a:ext cx="11428730" cy="700532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xmlns=""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915">
              <a:solidFill>
                <a:srgbClr val="FFFFFF"/>
              </a:solidFill>
              <a:latin typeface="微软雅黑" panose="020B0503020204020204" pitchFamily="34" charset="-122"/>
              <a:ea typeface="微软雅黑" panose="020B0503020204020204" pitchFamily="34" charset="-122"/>
            </a:endParaRPr>
          </a:p>
        </p:txBody>
      </p:sp>
      <p:pic>
        <p:nvPicPr>
          <p:cNvPr id="16" name="图片 15"/>
          <p:cNvPicPr/>
          <p:nvPr>
            <p:custDataLst>
              <p:tags r:id="rId3"/>
            </p:custDataLst>
          </p:nvPr>
        </p:nvPicPr>
        <p:blipFill>
          <a:blip r:embed="rId12" r:link="rId13" cstate="print">
            <a:extLst>
              <a:ext uri="{28A0092B-C50C-407E-A947-70E740481C1C}">
                <a14:useLocalDpi xmlns:a14="http://schemas.microsoft.com/office/drawing/2010/main" xmlns="" val="0"/>
              </a:ext>
            </a:extLst>
          </a:blip>
          <a:stretch>
            <a:fillRect/>
          </a:stretch>
        </p:blipFill>
        <p:spPr>
          <a:xfrm>
            <a:off x="779145" y="3210540"/>
            <a:ext cx="765433" cy="839944"/>
          </a:xfrm>
          <a:prstGeom prst="rect">
            <a:avLst/>
          </a:prstGeom>
        </p:spPr>
      </p:pic>
      <p:pic>
        <p:nvPicPr>
          <p:cNvPr id="15" name="图片 14"/>
          <p:cNvPicPr/>
          <p:nvPr>
            <p:custDataLst>
              <p:tags r:id="rId4"/>
            </p:custDataLst>
          </p:nvPr>
        </p:nvPicPr>
        <p:blipFill>
          <a:blip r:embed="rId14" r:link="rId15" cstate="print">
            <a:extLst>
              <a:ext uri="{28A0092B-C50C-407E-A947-70E740481C1C}">
                <a14:useLocalDpi xmlns:a14="http://schemas.microsoft.com/office/drawing/2010/main" xmlns="" val="0"/>
              </a:ext>
            </a:extLst>
          </a:blip>
          <a:stretch>
            <a:fillRect/>
          </a:stretch>
        </p:blipFill>
        <p:spPr>
          <a:xfrm>
            <a:off x="11428472" y="9566255"/>
            <a:ext cx="765433" cy="602889"/>
          </a:xfrm>
          <a:prstGeom prst="rect">
            <a:avLst/>
          </a:prstGeom>
        </p:spPr>
      </p:pic>
      <p:sp>
        <p:nvSpPr>
          <p:cNvPr id="13" name="Title 6"/>
          <p:cNvSpPr txBox="1"/>
          <p:nvPr>
            <p:custDataLst>
              <p:tags r:id="rId5"/>
            </p:custDataLst>
          </p:nvPr>
        </p:nvSpPr>
        <p:spPr>
          <a:xfrm>
            <a:off x="1256030" y="3586480"/>
            <a:ext cx="10446385" cy="6254115"/>
          </a:xfrm>
          <a:prstGeom prst="rect">
            <a:avLst/>
          </a:prstGeom>
          <a:noFill/>
          <a:ln w="3175">
            <a:noFill/>
            <a:prstDash val="dash"/>
          </a:ln>
        </p:spPr>
        <p:txBody>
          <a:bodyPr wrap="square" lIns="108000" tIns="36000" rIns="108000" bIns="36000" anchor="ctr" anchorCtr="1">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50000"/>
              </a:lnSpc>
              <a:spcBef>
                <a:spcPts val="1000"/>
              </a:spcBef>
              <a:spcAft>
                <a:spcPts val="0"/>
              </a:spcAft>
              <a:buSzPct val="100000"/>
              <a:buFont typeface="Wingdings" panose="05000000000000000000" charset="0"/>
              <a:buChar char="l"/>
            </a:pPr>
            <a:r>
              <a:rPr lang="en-US" altLang="zh-CN" sz="3200" spc="5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Adam Hamilton Ingram  苏格兰政治家、议会议员</a:t>
            </a:r>
          </a:p>
          <a:p>
            <a:pPr marL="285750" lvl="0" indent="-285750" algn="l" fontAlgn="ctr">
              <a:lnSpc>
                <a:spcPct val="150000"/>
              </a:lnSpc>
              <a:spcBef>
                <a:spcPts val="1000"/>
              </a:spcBef>
              <a:spcAft>
                <a:spcPts val="0"/>
              </a:spcAft>
              <a:buSzPct val="100000"/>
              <a:buFont typeface="Wingdings" panose="05000000000000000000" charset="0"/>
              <a:buChar char="l"/>
            </a:pPr>
            <a:r>
              <a:rPr lang="en-US" altLang="zh-CN" sz="3200" spc="5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William Cowan Rennie  苏格兰民主党主席</a:t>
            </a:r>
          </a:p>
          <a:p>
            <a:pPr marL="285750" lvl="0" indent="-285750" algn="l" fontAlgn="ctr">
              <a:lnSpc>
                <a:spcPct val="150000"/>
              </a:lnSpc>
              <a:spcBef>
                <a:spcPts val="1000"/>
              </a:spcBef>
              <a:spcAft>
                <a:spcPts val="0"/>
              </a:spcAft>
              <a:buSzPct val="100000"/>
              <a:buFont typeface="Wingdings" panose="05000000000000000000" charset="0"/>
              <a:buChar char="l"/>
            </a:pPr>
            <a:r>
              <a:rPr lang="en-US" altLang="zh-CN" sz="3200" spc="5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Lesley Dalziel  集团金融总监</a:t>
            </a:r>
          </a:p>
          <a:p>
            <a:pPr marL="285750" lvl="0" indent="-285750" algn="l" fontAlgn="ctr">
              <a:lnSpc>
                <a:spcPct val="150000"/>
              </a:lnSpc>
              <a:spcBef>
                <a:spcPts val="1000"/>
              </a:spcBef>
              <a:spcAft>
                <a:spcPts val="0"/>
              </a:spcAft>
              <a:buSzPct val="100000"/>
              <a:buFont typeface="Wingdings" panose="05000000000000000000" charset="0"/>
              <a:buChar char="l"/>
            </a:pPr>
            <a:r>
              <a:rPr lang="en-US" altLang="zh-CN" sz="3200" spc="5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Les Hutchison  英国足球俱乐部老板</a:t>
            </a:r>
          </a:p>
          <a:p>
            <a:pPr marL="285750" lvl="0" indent="-285750" algn="l" fontAlgn="ctr">
              <a:lnSpc>
                <a:spcPct val="150000"/>
              </a:lnSpc>
              <a:spcBef>
                <a:spcPts val="1000"/>
              </a:spcBef>
              <a:spcAft>
                <a:spcPts val="0"/>
              </a:spcAft>
              <a:buSzPct val="100000"/>
              <a:buFont typeface="Wingdings" panose="05000000000000000000" charset="0"/>
              <a:buChar char="l"/>
            </a:pPr>
            <a:r>
              <a:rPr lang="en-US" altLang="zh-CN" sz="3200" spc="5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Shamshad Akhtar  巴基斯坦经济学家、外交家</a:t>
            </a:r>
          </a:p>
          <a:p>
            <a:pPr marL="285750" lvl="0" indent="-285750" algn="l" fontAlgn="ctr">
              <a:lnSpc>
                <a:spcPct val="150000"/>
              </a:lnSpc>
              <a:spcBef>
                <a:spcPts val="1000"/>
              </a:spcBef>
              <a:spcAft>
                <a:spcPts val="0"/>
              </a:spcAft>
              <a:buSzPct val="100000"/>
              <a:buFont typeface="Wingdings" panose="05000000000000000000" charset="0"/>
              <a:buChar char="l"/>
            </a:pPr>
            <a:r>
              <a:rPr lang="en-US" altLang="zh-CN" sz="3200" spc="5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李弘爽  京东金融集团股权业务部投资经理</a:t>
            </a:r>
          </a:p>
          <a:p>
            <a:pPr marL="285750" lvl="0" indent="-285750" algn="l" fontAlgn="ctr">
              <a:lnSpc>
                <a:spcPct val="150000"/>
              </a:lnSpc>
              <a:spcBef>
                <a:spcPts val="1000"/>
              </a:spcBef>
              <a:spcAft>
                <a:spcPts val="0"/>
              </a:spcAft>
              <a:buSzPct val="100000"/>
              <a:buFont typeface="Wingdings" panose="05000000000000000000" charset="0"/>
              <a:buChar char="l"/>
            </a:pPr>
            <a:r>
              <a:rPr lang="en-US" altLang="zh-CN" sz="3200" spc="50" dirty="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张耀月  联想集团PBM-Hyperscale供应链</a:t>
            </a:r>
          </a:p>
        </p:txBody>
      </p:sp>
      <p:sp>
        <p:nvSpPr>
          <p:cNvPr id="2" name="燕尾形 1"/>
          <p:cNvSpPr/>
          <p:nvPr>
            <p:custDataLst>
              <p:tags r:id="rId6"/>
            </p:custDataLst>
          </p:nvPr>
        </p:nvSpPr>
        <p:spPr>
          <a:xfrm rot="16200000">
            <a:off x="1106468" y="-171470"/>
            <a:ext cx="2390487" cy="1595099"/>
          </a:xfrm>
          <a:prstGeom prst="chevron">
            <a:avLst>
              <a:gd name="adj" fmla="val 358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25" dirty="0">
              <a:solidFill>
                <a:schemeClr val="tx1"/>
              </a:solidFill>
              <a:latin typeface="义启粗黑体" panose="02000800000000000000" charset="-128"/>
              <a:ea typeface="义启粗黑体" panose="02000800000000000000" charset="-128"/>
            </a:endParaRPr>
          </a:p>
        </p:txBody>
      </p:sp>
      <p:sp>
        <p:nvSpPr>
          <p:cNvPr id="10" name="文本框 9"/>
          <p:cNvSpPr txBox="1"/>
          <p:nvPr>
            <p:custDataLst>
              <p:tags r:id="rId7"/>
            </p:custDataLst>
          </p:nvPr>
        </p:nvSpPr>
        <p:spPr>
          <a:xfrm>
            <a:off x="3194050" y="287020"/>
            <a:ext cx="8234045" cy="860425"/>
          </a:xfrm>
          <a:prstGeom prst="rect">
            <a:avLst/>
          </a:prstGeom>
          <a:noFill/>
        </p:spPr>
        <p:txBody>
          <a:bodyPr wrap="square" rtlCol="0">
            <a:spAutoFit/>
          </a:bodyPr>
          <a:lstStyle/>
          <a:p>
            <a:pPr algn="ctr"/>
            <a:r>
              <a:rPr sz="5000" b="1" dirty="0" smtClean="0">
                <a:solidFill>
                  <a:schemeClr val="bg1"/>
                </a:solidFill>
                <a:latin typeface="微软雅黑" panose="020B0503020204020204" pitchFamily="34" charset="-122"/>
                <a:ea typeface="微软雅黑" panose="020B0503020204020204" pitchFamily="34" charset="-122"/>
                <a:sym typeface="+mn-ea"/>
              </a:rPr>
              <a:t>知名校友</a:t>
            </a:r>
            <a:r>
              <a:rPr sz="4000" b="1" dirty="0" smtClean="0">
                <a:solidFill>
                  <a:schemeClr val="bg1"/>
                </a:solidFill>
                <a:latin typeface="微软雅黑" panose="020B0503020204020204" pitchFamily="34" charset="-122"/>
                <a:ea typeface="微软雅黑" panose="020B0503020204020204" pitchFamily="34" charset="-122"/>
                <a:sym typeface="+mn-ea"/>
              </a:rPr>
              <a:t>  Well-known Alumni</a:t>
            </a:r>
          </a:p>
        </p:txBody>
      </p:sp>
      <p:sp>
        <p:nvSpPr>
          <p:cNvPr id="4" name="矩形 3"/>
          <p:cNvSpPr/>
          <p:nvPr/>
        </p:nvSpPr>
        <p:spPr>
          <a:xfrm>
            <a:off x="764540" y="11596370"/>
            <a:ext cx="11428730" cy="8918575"/>
          </a:xfrm>
          <a:prstGeom prst="rect">
            <a:avLst/>
          </a:prstGeom>
          <a:noFill/>
          <a:ln w="101600">
            <a:solidFill>
              <a:srgbClr val="FFAD33">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pic>
        <p:nvPicPr>
          <p:cNvPr id="6" name="图片 5" descr="招商证券"/>
          <p:cNvPicPr>
            <a:picLocks noChangeAspect="1"/>
          </p:cNvPicPr>
          <p:nvPr/>
        </p:nvPicPr>
        <p:blipFill>
          <a:blip r:embed="rId16" cstate="print"/>
          <a:srcRect t="3831" b="5747"/>
          <a:stretch>
            <a:fillRect/>
          </a:stretch>
        </p:blipFill>
        <p:spPr>
          <a:xfrm>
            <a:off x="1071245" y="12254865"/>
            <a:ext cx="5343525" cy="1498600"/>
          </a:xfrm>
          <a:prstGeom prst="rect">
            <a:avLst/>
          </a:prstGeom>
        </p:spPr>
      </p:pic>
      <p:pic>
        <p:nvPicPr>
          <p:cNvPr id="18" name="图片 17" descr="中航国际"/>
          <p:cNvPicPr>
            <a:picLocks noChangeAspect="1"/>
          </p:cNvPicPr>
          <p:nvPr/>
        </p:nvPicPr>
        <p:blipFill>
          <a:blip r:embed="rId17" cstate="print"/>
          <a:srcRect l="892" t="18535" r="434" b="15444"/>
          <a:stretch>
            <a:fillRect/>
          </a:stretch>
        </p:blipFill>
        <p:spPr>
          <a:xfrm>
            <a:off x="6525260" y="14300200"/>
            <a:ext cx="5335905" cy="1484630"/>
          </a:xfrm>
          <a:prstGeom prst="rect">
            <a:avLst/>
          </a:prstGeom>
        </p:spPr>
      </p:pic>
      <p:pic>
        <p:nvPicPr>
          <p:cNvPr id="19" name="图片 18" descr="格力"/>
          <p:cNvPicPr>
            <a:picLocks noChangeAspect="1"/>
          </p:cNvPicPr>
          <p:nvPr/>
        </p:nvPicPr>
        <p:blipFill>
          <a:blip r:embed="rId18" cstate="print"/>
          <a:srcRect t="25740" b="25823"/>
          <a:stretch>
            <a:fillRect/>
          </a:stretch>
        </p:blipFill>
        <p:spPr>
          <a:xfrm>
            <a:off x="6532245" y="16340455"/>
            <a:ext cx="5335905" cy="1485265"/>
          </a:xfrm>
          <a:prstGeom prst="rect">
            <a:avLst/>
          </a:prstGeom>
        </p:spPr>
      </p:pic>
      <p:grpSp>
        <p:nvGrpSpPr>
          <p:cNvPr id="39" name="组合 38"/>
          <p:cNvGrpSpPr/>
          <p:nvPr/>
        </p:nvGrpSpPr>
        <p:grpSpPr>
          <a:xfrm>
            <a:off x="1071245" y="16334105"/>
            <a:ext cx="5342890" cy="1490980"/>
            <a:chOff x="1687" y="25723"/>
            <a:chExt cx="8414" cy="2348"/>
          </a:xfrm>
        </p:grpSpPr>
        <p:sp>
          <p:nvSpPr>
            <p:cNvPr id="23" name="矩形 22"/>
            <p:cNvSpPr/>
            <p:nvPr/>
          </p:nvSpPr>
          <p:spPr>
            <a:xfrm>
              <a:off x="1687" y="25723"/>
              <a:ext cx="8414" cy="2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美年大健康"/>
            <p:cNvPicPr>
              <a:picLocks noChangeAspect="1"/>
            </p:cNvPicPr>
            <p:nvPr/>
          </p:nvPicPr>
          <p:blipFill>
            <a:blip r:embed="rId19" cstate="print"/>
            <a:srcRect l="3593" t="16379" r="6066" b="5681"/>
            <a:stretch>
              <a:fillRect/>
            </a:stretch>
          </p:blipFill>
          <p:spPr>
            <a:xfrm>
              <a:off x="2851" y="25885"/>
              <a:ext cx="6086" cy="2035"/>
            </a:xfrm>
            <a:prstGeom prst="rect">
              <a:avLst/>
            </a:prstGeom>
          </p:spPr>
        </p:pic>
      </p:grpSp>
      <p:grpSp>
        <p:nvGrpSpPr>
          <p:cNvPr id="28" name="组合 27"/>
          <p:cNvGrpSpPr/>
          <p:nvPr/>
        </p:nvGrpSpPr>
        <p:grpSpPr>
          <a:xfrm>
            <a:off x="6525260" y="18390870"/>
            <a:ext cx="5342890" cy="1491615"/>
            <a:chOff x="10287" y="26945"/>
            <a:chExt cx="8414" cy="2349"/>
          </a:xfrm>
        </p:grpSpPr>
        <p:sp>
          <p:nvSpPr>
            <p:cNvPr id="27" name="矩形 26"/>
            <p:cNvSpPr/>
            <p:nvPr/>
          </p:nvSpPr>
          <p:spPr>
            <a:xfrm>
              <a:off x="10287" y="26945"/>
              <a:ext cx="8414" cy="2349"/>
            </a:xfrm>
            <a:prstGeom prst="rect">
              <a:avLst/>
            </a:prstGeom>
            <a:solidFill>
              <a:srgbClr val="0E3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descr="龚运-正泰电器"/>
            <p:cNvPicPr>
              <a:picLocks noChangeAspect="1"/>
            </p:cNvPicPr>
            <p:nvPr/>
          </p:nvPicPr>
          <p:blipFill>
            <a:blip r:embed="rId20" cstate="print"/>
            <a:srcRect t="16563" r="9328" b="14418"/>
            <a:stretch>
              <a:fillRect/>
            </a:stretch>
          </p:blipFill>
          <p:spPr>
            <a:xfrm>
              <a:off x="12664" y="27175"/>
              <a:ext cx="3694" cy="1888"/>
            </a:xfrm>
            <a:prstGeom prst="rect">
              <a:avLst/>
            </a:prstGeom>
          </p:spPr>
        </p:pic>
      </p:grpSp>
      <p:grpSp>
        <p:nvGrpSpPr>
          <p:cNvPr id="32" name="组合 31"/>
          <p:cNvGrpSpPr/>
          <p:nvPr/>
        </p:nvGrpSpPr>
        <p:grpSpPr>
          <a:xfrm>
            <a:off x="4067810" y="20892770"/>
            <a:ext cx="4824730" cy="798830"/>
            <a:chOff x="6406" y="32853"/>
            <a:chExt cx="7598" cy="1258"/>
          </a:xfrm>
        </p:grpSpPr>
        <p:sp>
          <p:nvSpPr>
            <p:cNvPr id="30" name="矩形 29"/>
            <p:cNvSpPr/>
            <p:nvPr>
              <p:custDataLst>
                <p:tags r:id="rId8"/>
              </p:custDataLst>
            </p:nvPr>
          </p:nvSpPr>
          <p:spPr>
            <a:xfrm flipH="1">
              <a:off x="6406" y="32853"/>
              <a:ext cx="7598" cy="1258"/>
            </a:xfrm>
            <a:prstGeom prst="rect">
              <a:avLst/>
            </a:prstGeom>
            <a:solidFill>
              <a:srgbClr val="FFA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31" name="文本框 30"/>
            <p:cNvSpPr txBox="1"/>
            <p:nvPr>
              <p:custDataLst>
                <p:tags r:id="rId9"/>
              </p:custDataLst>
            </p:nvPr>
          </p:nvSpPr>
          <p:spPr>
            <a:xfrm>
              <a:off x="7760" y="33071"/>
              <a:ext cx="4886" cy="822"/>
            </a:xfrm>
            <a:prstGeom prst="rect">
              <a:avLst/>
            </a:prstGeom>
            <a:noFill/>
          </p:spPr>
          <p:txBody>
            <a:bodyPr wrap="square" rtlCol="0">
              <a:spAutoFit/>
            </a:bodyPr>
            <a:lstStyle/>
            <a:p>
              <a:pPr algn="ctr"/>
              <a:r>
                <a:rPr lang="zh-CN" sz="2800" b="1" dirty="0" smtClean="0">
                  <a:solidFill>
                    <a:schemeClr val="bg1"/>
                  </a:solidFill>
                  <a:latin typeface="微软雅黑" panose="020B0503020204020204" pitchFamily="34" charset="-122"/>
                  <a:ea typeface="微软雅黑" panose="020B0503020204020204" pitchFamily="34" charset="-122"/>
                  <a:sym typeface="+mn-ea"/>
                </a:rPr>
                <a:t>部分学员企业名录</a:t>
              </a:r>
            </a:p>
          </p:txBody>
        </p:sp>
      </p:grpSp>
      <p:grpSp>
        <p:nvGrpSpPr>
          <p:cNvPr id="9" name="组合 8"/>
          <p:cNvGrpSpPr/>
          <p:nvPr/>
        </p:nvGrpSpPr>
        <p:grpSpPr>
          <a:xfrm>
            <a:off x="6525260" y="12258040"/>
            <a:ext cx="5342890" cy="1490980"/>
            <a:chOff x="10015" y="16373"/>
            <a:chExt cx="8414" cy="2348"/>
          </a:xfrm>
        </p:grpSpPr>
        <p:sp>
          <p:nvSpPr>
            <p:cNvPr id="7" name="矩形 6"/>
            <p:cNvSpPr/>
            <p:nvPr/>
          </p:nvSpPr>
          <p:spPr>
            <a:xfrm>
              <a:off x="10015" y="16373"/>
              <a:ext cx="8414" cy="2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深圳地铁"/>
            <p:cNvPicPr>
              <a:picLocks noChangeAspect="1"/>
            </p:cNvPicPr>
            <p:nvPr/>
          </p:nvPicPr>
          <p:blipFill>
            <a:blip r:embed="rId21" cstate="print"/>
            <a:stretch>
              <a:fillRect/>
            </a:stretch>
          </p:blipFill>
          <p:spPr>
            <a:xfrm>
              <a:off x="10523" y="16548"/>
              <a:ext cx="7398" cy="2000"/>
            </a:xfrm>
            <a:prstGeom prst="rect">
              <a:avLst/>
            </a:prstGeom>
          </p:spPr>
        </p:pic>
      </p:grpSp>
      <p:grpSp>
        <p:nvGrpSpPr>
          <p:cNvPr id="14" name="组合 13"/>
          <p:cNvGrpSpPr/>
          <p:nvPr/>
        </p:nvGrpSpPr>
        <p:grpSpPr>
          <a:xfrm>
            <a:off x="1071245" y="18390235"/>
            <a:ext cx="5342890" cy="1490980"/>
            <a:chOff x="1687" y="28961"/>
            <a:chExt cx="8414" cy="2348"/>
          </a:xfrm>
        </p:grpSpPr>
        <p:sp>
          <p:nvSpPr>
            <p:cNvPr id="12" name="矩形 11"/>
            <p:cNvSpPr/>
            <p:nvPr/>
          </p:nvSpPr>
          <p:spPr>
            <a:xfrm>
              <a:off x="1687" y="28961"/>
              <a:ext cx="8414" cy="23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中安绿色供应链"/>
            <p:cNvPicPr>
              <a:picLocks noChangeAspect="1"/>
            </p:cNvPicPr>
            <p:nvPr/>
          </p:nvPicPr>
          <p:blipFill>
            <a:blip r:embed="rId22" cstate="print"/>
            <a:stretch>
              <a:fillRect/>
            </a:stretch>
          </p:blipFill>
          <p:spPr>
            <a:xfrm>
              <a:off x="3343" y="29110"/>
              <a:ext cx="5102" cy="2050"/>
            </a:xfrm>
            <a:prstGeom prst="rect">
              <a:avLst/>
            </a:prstGeom>
          </p:spPr>
        </p:pic>
      </p:grpSp>
      <p:grpSp>
        <p:nvGrpSpPr>
          <p:cNvPr id="38" name="组合 37"/>
          <p:cNvGrpSpPr/>
          <p:nvPr/>
        </p:nvGrpSpPr>
        <p:grpSpPr>
          <a:xfrm>
            <a:off x="1071245" y="14293215"/>
            <a:ext cx="5342890" cy="1490980"/>
            <a:chOff x="1687" y="22509"/>
            <a:chExt cx="8414" cy="2348"/>
          </a:xfrm>
        </p:grpSpPr>
        <p:sp>
          <p:nvSpPr>
            <p:cNvPr id="33" name="矩形 32"/>
            <p:cNvSpPr/>
            <p:nvPr/>
          </p:nvSpPr>
          <p:spPr>
            <a:xfrm>
              <a:off x="1687" y="22509"/>
              <a:ext cx="8414" cy="2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图片 36" descr="平安证券"/>
            <p:cNvPicPr>
              <a:picLocks noChangeAspect="1"/>
            </p:cNvPicPr>
            <p:nvPr/>
          </p:nvPicPr>
          <p:blipFill>
            <a:blip r:embed="rId23" cstate="print"/>
            <a:srcRect l="45967" t="24908" r="14519" b="25960"/>
            <a:stretch>
              <a:fillRect/>
            </a:stretch>
          </p:blipFill>
          <p:spPr>
            <a:xfrm>
              <a:off x="4905" y="22749"/>
              <a:ext cx="4703" cy="1868"/>
            </a:xfrm>
            <a:prstGeom prst="rect">
              <a:avLst/>
            </a:prstGeom>
          </p:spPr>
        </p:pic>
        <p:pic>
          <p:nvPicPr>
            <p:cNvPr id="36" name="图片 35" descr="平安证券"/>
            <p:cNvPicPr>
              <a:picLocks noChangeAspect="1"/>
            </p:cNvPicPr>
            <p:nvPr/>
          </p:nvPicPr>
          <p:blipFill>
            <a:blip r:embed="rId23" cstate="print"/>
            <a:srcRect l="14888" t="24250" r="58620" b="24645"/>
            <a:stretch>
              <a:fillRect/>
            </a:stretch>
          </p:blipFill>
          <p:spPr>
            <a:xfrm>
              <a:off x="2098" y="22718"/>
              <a:ext cx="3153" cy="1943"/>
            </a:xfrm>
            <a:prstGeom prst="rect">
              <a:avLst/>
            </a:prstGeom>
          </p:spPr>
        </p:pic>
      </p:grpSp>
      <p:pic>
        <p:nvPicPr>
          <p:cNvPr id="8" name="图片 7" descr="uws红 拷贝"/>
          <p:cNvPicPr>
            <a:picLocks noChangeAspect="1"/>
          </p:cNvPicPr>
          <p:nvPr/>
        </p:nvPicPr>
        <p:blipFill>
          <a:blip r:embed="rId24" cstate="print"/>
          <a:stretch>
            <a:fillRect/>
          </a:stretch>
        </p:blipFill>
        <p:spPr>
          <a:xfrm>
            <a:off x="1595755" y="212090"/>
            <a:ext cx="1474470" cy="100965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900" advClick="0" advTm="5000"/>
    </mc:Choice>
    <mc:Fallback>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flipH="1">
            <a:off x="635" y="19462750"/>
            <a:ext cx="12959080" cy="3937000"/>
          </a:xfrm>
          <a:prstGeom prst="rect">
            <a:avLst/>
          </a:prstGeom>
          <a:solidFill>
            <a:srgbClr val="FFA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2" name="燕尾形 1"/>
          <p:cNvSpPr/>
          <p:nvPr/>
        </p:nvSpPr>
        <p:spPr>
          <a:xfrm rot="16200000">
            <a:off x="1106468" y="-171470"/>
            <a:ext cx="2390487" cy="1595099"/>
          </a:xfrm>
          <a:prstGeom prst="chevron">
            <a:avLst>
              <a:gd name="adj" fmla="val 35809"/>
            </a:avLst>
          </a:prstGeom>
          <a:solidFill>
            <a:srgbClr val="9D0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25" dirty="0">
              <a:solidFill>
                <a:schemeClr val="tx1"/>
              </a:solidFill>
              <a:latin typeface="义启粗黑体" panose="02000800000000000000" charset="-128"/>
              <a:ea typeface="义启粗黑体" panose="02000800000000000000" charset="-128"/>
            </a:endParaRPr>
          </a:p>
        </p:txBody>
      </p:sp>
      <p:sp>
        <p:nvSpPr>
          <p:cNvPr id="10" name="文本框 9"/>
          <p:cNvSpPr txBox="1"/>
          <p:nvPr/>
        </p:nvSpPr>
        <p:spPr>
          <a:xfrm>
            <a:off x="3192780" y="363220"/>
            <a:ext cx="8399145" cy="860425"/>
          </a:xfrm>
          <a:prstGeom prst="rect">
            <a:avLst/>
          </a:prstGeom>
          <a:noFill/>
        </p:spPr>
        <p:txBody>
          <a:bodyPr wrap="square" rtlCol="0">
            <a:spAutoFit/>
          </a:bodyPr>
          <a:lstStyle/>
          <a:p>
            <a:pPr algn="ctr"/>
            <a:r>
              <a:rPr sz="5000" b="1" dirty="0" smtClean="0">
                <a:solidFill>
                  <a:srgbClr val="9F020A"/>
                </a:solidFill>
                <a:latin typeface="微软雅黑" panose="020B0503020204020204" pitchFamily="34" charset="-122"/>
                <a:ea typeface="微软雅黑" panose="020B0503020204020204" pitchFamily="34" charset="-122"/>
                <a:sym typeface="+mn-ea"/>
              </a:rPr>
              <a:t>学员背景</a:t>
            </a:r>
            <a:r>
              <a:rPr sz="4000" b="1" dirty="0" smtClean="0">
                <a:solidFill>
                  <a:srgbClr val="9F020A"/>
                </a:solidFill>
                <a:latin typeface="微软雅黑" panose="020B0503020204020204" pitchFamily="34" charset="-122"/>
                <a:ea typeface="微软雅黑" panose="020B0503020204020204" pitchFamily="34" charset="-122"/>
                <a:sym typeface="+mn-ea"/>
              </a:rPr>
              <a:t>  Student Background</a:t>
            </a:r>
          </a:p>
        </p:txBody>
      </p:sp>
      <p:pic>
        <p:nvPicPr>
          <p:cNvPr id="11" name="图片 10" descr="uws白"/>
          <p:cNvPicPr>
            <a:picLocks noChangeAspect="1"/>
          </p:cNvPicPr>
          <p:nvPr/>
        </p:nvPicPr>
        <p:blipFill>
          <a:blip r:embed="rId4" cstate="print"/>
          <a:stretch>
            <a:fillRect/>
          </a:stretch>
        </p:blipFill>
        <p:spPr>
          <a:xfrm>
            <a:off x="1567562" y="213737"/>
            <a:ext cx="1467818" cy="1004802"/>
          </a:xfrm>
          <a:prstGeom prst="rect">
            <a:avLst/>
          </a:prstGeom>
        </p:spPr>
      </p:pic>
      <p:pic>
        <p:nvPicPr>
          <p:cNvPr id="6" name="图片 5" descr="5c0a087c4657f"/>
          <p:cNvPicPr>
            <a:picLocks noChangeAspect="1"/>
          </p:cNvPicPr>
          <p:nvPr/>
        </p:nvPicPr>
        <p:blipFill>
          <a:blip r:embed="rId5" cstate="print"/>
          <a:srcRect/>
          <a:stretch>
            <a:fillRect/>
          </a:stretch>
        </p:blipFill>
        <p:spPr>
          <a:xfrm>
            <a:off x="800735" y="19737070"/>
            <a:ext cx="11297285" cy="3388995"/>
          </a:xfrm>
          <a:prstGeom prst="rect">
            <a:avLst/>
          </a:prstGeom>
        </p:spPr>
      </p:pic>
      <p:grpSp>
        <p:nvGrpSpPr>
          <p:cNvPr id="8" name="组合 7"/>
          <p:cNvGrpSpPr/>
          <p:nvPr/>
        </p:nvGrpSpPr>
        <p:grpSpPr>
          <a:xfrm>
            <a:off x="2501900" y="2092960"/>
            <a:ext cx="8153400" cy="4622800"/>
            <a:chOff x="4503" y="11734"/>
            <a:chExt cx="12478" cy="7226"/>
          </a:xfrm>
        </p:grpSpPr>
        <p:grpSp>
          <p:nvGrpSpPr>
            <p:cNvPr id="5" name="组合 4"/>
            <p:cNvGrpSpPr/>
            <p:nvPr/>
          </p:nvGrpSpPr>
          <p:grpSpPr>
            <a:xfrm>
              <a:off x="4503" y="11734"/>
              <a:ext cx="12478" cy="7226"/>
              <a:chOff x="8685" y="442"/>
              <a:chExt cx="5015" cy="2904"/>
            </a:xfrm>
          </p:grpSpPr>
          <p:graphicFrame>
            <p:nvGraphicFramePr>
              <p:cNvPr id="9" name="图表 8"/>
              <p:cNvGraphicFramePr/>
              <p:nvPr/>
            </p:nvGraphicFramePr>
            <p:xfrm>
              <a:off x="8685" y="500"/>
              <a:ext cx="4742" cy="2846"/>
            </p:xfrm>
            <a:graphic>
              <a:graphicData uri="http://schemas.openxmlformats.org/drawingml/2006/chart">
                <c:chart xmlns:c="http://schemas.openxmlformats.org/drawingml/2006/chart" xmlns:r="http://schemas.openxmlformats.org/officeDocument/2006/relationships" r:id="rId6"/>
              </a:graphicData>
            </a:graphic>
          </p:graphicFrame>
          <p:sp>
            <p:nvSpPr>
              <p:cNvPr id="2053" name="文本框 3"/>
              <p:cNvSpPr txBox="1"/>
              <p:nvPr/>
            </p:nvSpPr>
            <p:spPr>
              <a:xfrm>
                <a:off x="10486" y="1721"/>
                <a:ext cx="1255" cy="405"/>
              </a:xfrm>
              <a:prstGeom prst="rect">
                <a:avLst/>
              </a:prstGeom>
              <a:noFill/>
              <a:ln w="9525">
                <a:noFill/>
              </a:ln>
            </p:spPr>
            <p:txBody>
              <a:bodyPr wrap="square" anchor="t">
                <a:spAutoFit/>
              </a:bodyPr>
              <a:lstStyle/>
              <a:p>
                <a:r>
                  <a:rPr lang="zh-CN" altLang="en-US" sz="3600" b="1">
                    <a:latin typeface="微软雅黑" panose="020B0503020204020204" pitchFamily="34" charset="-122"/>
                    <a:ea typeface="微软雅黑" panose="020B0503020204020204" pitchFamily="34" charset="-122"/>
                  </a:rPr>
                  <a:t>年龄分布</a:t>
                </a:r>
              </a:p>
            </p:txBody>
          </p:sp>
          <p:sp>
            <p:nvSpPr>
              <p:cNvPr id="2063" name="文本框 23"/>
              <p:cNvSpPr txBox="1"/>
              <p:nvPr/>
            </p:nvSpPr>
            <p:spPr>
              <a:xfrm>
                <a:off x="12111" y="442"/>
                <a:ext cx="845" cy="521"/>
              </a:xfrm>
              <a:prstGeom prst="rect">
                <a:avLst/>
              </a:prstGeom>
              <a:noFill/>
              <a:ln w="9525">
                <a:noFill/>
              </a:ln>
            </p:spPr>
            <p:txBody>
              <a:bodyPr wrap="square" anchor="t">
                <a:spAutoFit/>
              </a:bodyPr>
              <a:lstStyle/>
              <a:p>
                <a:pPr algn="ctr"/>
                <a:r>
                  <a:rPr lang="en-US" altLang="zh-CN" sz="2400">
                    <a:latin typeface="微软雅黑" panose="020B0503020204020204" pitchFamily="34" charset="-122"/>
                    <a:ea typeface="微软雅黑" panose="020B0503020204020204" pitchFamily="34" charset="-122"/>
                  </a:rPr>
                  <a:t>25-30</a:t>
                </a:r>
                <a:r>
                  <a:rPr lang="zh-CN" altLang="en-US" sz="2400">
                    <a:latin typeface="微软雅黑" panose="020B0503020204020204" pitchFamily="34" charset="-122"/>
                    <a:ea typeface="微软雅黑" panose="020B0503020204020204" pitchFamily="34" charset="-122"/>
                  </a:rPr>
                  <a:t>岁</a:t>
                </a:r>
              </a:p>
              <a:p>
                <a:pPr algn="ctr"/>
                <a:r>
                  <a:rPr lang="en-US" altLang="zh-CN" sz="2400">
                    <a:latin typeface="微软雅黑" panose="020B0503020204020204" pitchFamily="34" charset="-122"/>
                    <a:ea typeface="微软雅黑" panose="020B0503020204020204" pitchFamily="34" charset="-122"/>
                  </a:rPr>
                  <a:t>(14%)</a:t>
                </a:r>
              </a:p>
            </p:txBody>
          </p:sp>
          <p:sp>
            <p:nvSpPr>
              <p:cNvPr id="2068" name="文本框 28"/>
              <p:cNvSpPr txBox="1"/>
              <p:nvPr/>
            </p:nvSpPr>
            <p:spPr>
              <a:xfrm>
                <a:off x="12788" y="1409"/>
                <a:ext cx="912" cy="521"/>
              </a:xfrm>
              <a:prstGeom prst="rect">
                <a:avLst/>
              </a:prstGeom>
              <a:noFill/>
              <a:ln w="9525">
                <a:noFill/>
              </a:ln>
            </p:spPr>
            <p:txBody>
              <a:bodyPr wrap="square" anchor="t">
                <a:spAutoFit/>
              </a:bodyPr>
              <a:lstStyle/>
              <a:p>
                <a:pPr algn="ctr"/>
                <a:r>
                  <a:rPr lang="en-US" altLang="zh-CN" sz="2400">
                    <a:latin typeface="微软雅黑" panose="020B0503020204020204" pitchFamily="34" charset="-122"/>
                    <a:ea typeface="微软雅黑" panose="020B0503020204020204" pitchFamily="34" charset="-122"/>
                  </a:rPr>
                  <a:t>31-35</a:t>
                </a:r>
                <a:r>
                  <a:rPr lang="zh-CN" altLang="en-US" sz="2400">
                    <a:latin typeface="微软雅黑" panose="020B0503020204020204" pitchFamily="34" charset="-122"/>
                    <a:ea typeface="微软雅黑" panose="020B0503020204020204" pitchFamily="34" charset="-122"/>
                  </a:rPr>
                  <a:t>岁</a:t>
                </a:r>
              </a:p>
              <a:p>
                <a:pPr algn="ctr"/>
                <a:r>
                  <a:rPr lang="en-US" altLang="zh-CN" sz="2400">
                    <a:latin typeface="微软雅黑" panose="020B0503020204020204" pitchFamily="34" charset="-122"/>
                    <a:ea typeface="微软雅黑" panose="020B0503020204020204" pitchFamily="34" charset="-122"/>
                    <a:sym typeface="+mn-ea"/>
                  </a:rPr>
                  <a:t>(16%)</a:t>
                </a:r>
                <a:endParaRPr lang="zh-CN" altLang="en-US" sz="2400">
                  <a:latin typeface="微软雅黑" panose="020B0503020204020204" pitchFamily="34" charset="-122"/>
                  <a:ea typeface="微软雅黑" panose="020B0503020204020204" pitchFamily="34" charset="-122"/>
                </a:endParaRPr>
              </a:p>
            </p:txBody>
          </p:sp>
          <p:sp>
            <p:nvSpPr>
              <p:cNvPr id="2088" name="文本框 54"/>
              <p:cNvSpPr txBox="1"/>
              <p:nvPr/>
            </p:nvSpPr>
            <p:spPr>
              <a:xfrm flipH="1">
                <a:off x="8899" y="716"/>
                <a:ext cx="682" cy="521"/>
              </a:xfrm>
              <a:prstGeom prst="rect">
                <a:avLst/>
              </a:prstGeom>
              <a:noFill/>
              <a:ln w="9525">
                <a:noFill/>
              </a:ln>
            </p:spPr>
            <p:txBody>
              <a:bodyPr wrap="square" anchor="t">
                <a:spAutoFit/>
              </a:bodyPr>
              <a:lstStyle/>
              <a:p>
                <a:pPr algn="ctr"/>
                <a:r>
                  <a:rPr lang="en-US" altLang="zh-CN" sz="2400">
                    <a:latin typeface="微软雅黑" panose="020B0503020204020204" pitchFamily="34" charset="-122"/>
                    <a:ea typeface="微软雅黑" panose="020B0503020204020204" pitchFamily="34" charset="-122"/>
                  </a:rPr>
                  <a:t>40</a:t>
                </a:r>
                <a:r>
                  <a:rPr lang="zh-CN" altLang="en-US" sz="2400">
                    <a:latin typeface="微软雅黑" panose="020B0503020204020204" pitchFamily="34" charset="-122"/>
                    <a:ea typeface="微软雅黑" panose="020B0503020204020204" pitchFamily="34" charset="-122"/>
                  </a:rPr>
                  <a:t>岁</a:t>
                </a:r>
                <a:r>
                  <a:rPr lang="en-US" altLang="zh-CN" sz="2400">
                    <a:latin typeface="微软雅黑" panose="020B0503020204020204" pitchFamily="34" charset="-122"/>
                    <a:ea typeface="微软雅黑" panose="020B0503020204020204" pitchFamily="34" charset="-122"/>
                  </a:rPr>
                  <a:t>+</a:t>
                </a:r>
              </a:p>
              <a:p>
                <a:pPr algn="ctr"/>
                <a:r>
                  <a:rPr lang="en-US" altLang="zh-CN" sz="2400">
                    <a:latin typeface="微软雅黑" panose="020B0503020204020204" pitchFamily="34" charset="-122"/>
                    <a:ea typeface="微软雅黑" panose="020B0503020204020204" pitchFamily="34" charset="-122"/>
                    <a:sym typeface="+mn-ea"/>
                  </a:rPr>
                  <a:t>(27%)</a:t>
                </a:r>
                <a:endParaRPr lang="en-US" altLang="zh-CN" sz="2400">
                  <a:latin typeface="微软雅黑" panose="020B0503020204020204" pitchFamily="34" charset="-122"/>
                  <a:ea typeface="微软雅黑" panose="020B0503020204020204" pitchFamily="34" charset="-122"/>
                </a:endParaRPr>
              </a:p>
            </p:txBody>
          </p:sp>
          <p:sp>
            <p:nvSpPr>
              <p:cNvPr id="2092" name="文本框 59"/>
              <p:cNvSpPr txBox="1"/>
              <p:nvPr/>
            </p:nvSpPr>
            <p:spPr>
              <a:xfrm flipH="1">
                <a:off x="8899" y="2755"/>
                <a:ext cx="915" cy="521"/>
              </a:xfrm>
              <a:prstGeom prst="rect">
                <a:avLst/>
              </a:prstGeom>
              <a:noFill/>
              <a:ln w="9525">
                <a:noFill/>
              </a:ln>
            </p:spPr>
            <p:txBody>
              <a:bodyPr wrap="square" anchor="t">
                <a:spAutoFit/>
              </a:bodyPr>
              <a:lstStyle/>
              <a:p>
                <a:pPr algn="ctr"/>
                <a:r>
                  <a:rPr lang="en-US" altLang="zh-CN" sz="2400">
                    <a:latin typeface="微软雅黑" panose="020B0503020204020204" pitchFamily="34" charset="-122"/>
                    <a:ea typeface="微软雅黑" panose="020B0503020204020204" pitchFamily="34" charset="-122"/>
                  </a:rPr>
                  <a:t>36-40</a:t>
                </a:r>
                <a:r>
                  <a:rPr lang="zh-CN" altLang="en-US" sz="2400">
                    <a:latin typeface="微软雅黑" panose="020B0503020204020204" pitchFamily="34" charset="-122"/>
                    <a:ea typeface="微软雅黑" panose="020B0503020204020204" pitchFamily="34" charset="-122"/>
                  </a:rPr>
                  <a:t>岁</a:t>
                </a:r>
              </a:p>
              <a:p>
                <a:pPr algn="ctr"/>
                <a:r>
                  <a:rPr lang="en-US" altLang="zh-CN" sz="2400">
                    <a:latin typeface="微软雅黑" panose="020B0503020204020204" pitchFamily="34" charset="-122"/>
                    <a:ea typeface="微软雅黑" panose="020B0503020204020204" pitchFamily="34" charset="-122"/>
                    <a:sym typeface="+mn-ea"/>
                  </a:rPr>
                  <a:t>(43%)</a:t>
                </a:r>
                <a:endParaRPr lang="en-US" altLang="zh-CN" sz="2400">
                  <a:latin typeface="微软雅黑" panose="020B0503020204020204" pitchFamily="34" charset="-122"/>
                  <a:ea typeface="微软雅黑" panose="020B0503020204020204" pitchFamily="34" charset="-122"/>
                </a:endParaRPr>
              </a:p>
            </p:txBody>
          </p:sp>
        </p:grpSp>
        <p:cxnSp>
          <p:nvCxnSpPr>
            <p:cNvPr id="30" name="直接连接符 29"/>
            <p:cNvCxnSpPr/>
            <p:nvPr/>
          </p:nvCxnSpPr>
          <p:spPr>
            <a:xfrm flipH="1" flipV="1">
              <a:off x="8122" y="13060"/>
              <a:ext cx="220" cy="265"/>
            </a:xfrm>
            <a:prstGeom prst="line">
              <a:avLst/>
            </a:prstGeom>
            <a:ln w="222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a:off x="7011" y="13060"/>
              <a:ext cx="1129" cy="3"/>
            </a:xfrm>
            <a:prstGeom prst="line">
              <a:avLst/>
            </a:prstGeom>
            <a:ln w="222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11555" y="12432"/>
              <a:ext cx="253" cy="306"/>
            </a:xfrm>
            <a:prstGeom prst="line">
              <a:avLst/>
            </a:prstGeom>
            <a:ln w="222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11806" y="12432"/>
              <a:ext cx="977" cy="12"/>
            </a:xfrm>
            <a:prstGeom prst="line">
              <a:avLst/>
            </a:prstGeom>
            <a:ln w="222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13402" y="14795"/>
              <a:ext cx="253" cy="306"/>
            </a:xfrm>
            <a:prstGeom prst="line">
              <a:avLst/>
            </a:prstGeom>
            <a:ln w="222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13653" y="14795"/>
              <a:ext cx="977" cy="12"/>
            </a:xfrm>
            <a:prstGeom prst="line">
              <a:avLst/>
            </a:prstGeom>
            <a:ln w="222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flipV="1">
              <a:off x="7468" y="18144"/>
              <a:ext cx="1081" cy="3"/>
            </a:xfrm>
            <a:prstGeom prst="line">
              <a:avLst/>
            </a:prstGeom>
            <a:ln w="222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a:off x="8530" y="17848"/>
              <a:ext cx="253" cy="308"/>
            </a:xfrm>
            <a:prstGeom prst="line">
              <a:avLst/>
            </a:prstGeom>
            <a:ln w="222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a:off x="1113155" y="13054965"/>
            <a:ext cx="10542905" cy="5740400"/>
            <a:chOff x="1767" y="20501"/>
            <a:chExt cx="16603" cy="9040"/>
          </a:xfrm>
        </p:grpSpPr>
        <p:graphicFrame>
          <p:nvGraphicFramePr>
            <p:cNvPr id="7" name="图表 6"/>
            <p:cNvGraphicFramePr/>
            <p:nvPr/>
          </p:nvGraphicFramePr>
          <p:xfrm>
            <a:off x="1767" y="20501"/>
            <a:ext cx="15062" cy="9040"/>
          </p:xfrm>
          <a:graphic>
            <a:graphicData uri="http://schemas.openxmlformats.org/drawingml/2006/chart">
              <c:chart xmlns:c="http://schemas.openxmlformats.org/drawingml/2006/chart" xmlns:r="http://schemas.openxmlformats.org/officeDocument/2006/relationships" r:id="rId7"/>
            </a:graphicData>
          </a:graphic>
        </p:graphicFrame>
        <p:sp>
          <p:nvSpPr>
            <p:cNvPr id="12" name="文本框 11"/>
            <p:cNvSpPr txBox="1"/>
            <p:nvPr/>
          </p:nvSpPr>
          <p:spPr>
            <a:xfrm>
              <a:off x="4139" y="24064"/>
              <a:ext cx="923" cy="580"/>
            </a:xfrm>
            <a:prstGeom prst="rect">
              <a:avLst/>
            </a:prstGeom>
            <a:noFill/>
          </p:spPr>
          <p:txBody>
            <a:bodyPr wrap="square" rtlCol="0">
              <a:spAutoFit/>
            </a:bodyPr>
            <a:lstStyle/>
            <a:p>
              <a:r>
                <a:rPr lang="en-US" altLang="zh-CN"/>
                <a:t>20%</a:t>
              </a:r>
            </a:p>
          </p:txBody>
        </p:sp>
        <p:sp>
          <p:nvSpPr>
            <p:cNvPr id="14" name="文本框 13"/>
            <p:cNvSpPr txBox="1"/>
            <p:nvPr/>
          </p:nvSpPr>
          <p:spPr>
            <a:xfrm>
              <a:off x="6816" y="24064"/>
              <a:ext cx="923" cy="580"/>
            </a:xfrm>
            <a:prstGeom prst="rect">
              <a:avLst/>
            </a:prstGeom>
            <a:noFill/>
          </p:spPr>
          <p:txBody>
            <a:bodyPr wrap="square" rtlCol="0">
              <a:spAutoFit/>
            </a:bodyPr>
            <a:lstStyle/>
            <a:p>
              <a:r>
                <a:rPr lang="en-US" altLang="zh-CN"/>
                <a:t>20%</a:t>
              </a:r>
            </a:p>
          </p:txBody>
        </p:sp>
        <p:sp>
          <p:nvSpPr>
            <p:cNvPr id="15" name="文本框 14"/>
            <p:cNvSpPr txBox="1"/>
            <p:nvPr/>
          </p:nvSpPr>
          <p:spPr>
            <a:xfrm>
              <a:off x="9510" y="22248"/>
              <a:ext cx="923" cy="580"/>
            </a:xfrm>
            <a:prstGeom prst="rect">
              <a:avLst/>
            </a:prstGeom>
            <a:noFill/>
          </p:spPr>
          <p:txBody>
            <a:bodyPr wrap="square" rtlCol="0">
              <a:spAutoFit/>
            </a:bodyPr>
            <a:lstStyle/>
            <a:p>
              <a:r>
                <a:rPr lang="en-US" altLang="zh-CN"/>
                <a:t>30%</a:t>
              </a:r>
            </a:p>
          </p:txBody>
        </p:sp>
        <p:sp>
          <p:nvSpPr>
            <p:cNvPr id="16" name="文本框 15"/>
            <p:cNvSpPr txBox="1"/>
            <p:nvPr/>
          </p:nvSpPr>
          <p:spPr>
            <a:xfrm>
              <a:off x="12219" y="26498"/>
              <a:ext cx="753" cy="580"/>
            </a:xfrm>
            <a:prstGeom prst="rect">
              <a:avLst/>
            </a:prstGeom>
            <a:noFill/>
          </p:spPr>
          <p:txBody>
            <a:bodyPr wrap="square" rtlCol="0">
              <a:spAutoFit/>
            </a:bodyPr>
            <a:lstStyle/>
            <a:p>
              <a:r>
                <a:rPr lang="en-US" altLang="zh-CN"/>
                <a:t>7%</a:t>
              </a:r>
            </a:p>
          </p:txBody>
        </p:sp>
        <p:sp>
          <p:nvSpPr>
            <p:cNvPr id="19" name="文本框 18"/>
            <p:cNvSpPr txBox="1"/>
            <p:nvPr/>
          </p:nvSpPr>
          <p:spPr>
            <a:xfrm>
              <a:off x="14822" y="23526"/>
              <a:ext cx="916" cy="580"/>
            </a:xfrm>
            <a:prstGeom prst="rect">
              <a:avLst/>
            </a:prstGeom>
            <a:noFill/>
          </p:spPr>
          <p:txBody>
            <a:bodyPr wrap="square" rtlCol="0">
              <a:spAutoFit/>
            </a:bodyPr>
            <a:lstStyle/>
            <a:p>
              <a:r>
                <a:rPr lang="en-US" altLang="zh-CN"/>
                <a:t>23%</a:t>
              </a:r>
            </a:p>
          </p:txBody>
        </p:sp>
        <p:sp>
          <p:nvSpPr>
            <p:cNvPr id="20" name="文本框 19"/>
            <p:cNvSpPr txBox="1"/>
            <p:nvPr/>
          </p:nvSpPr>
          <p:spPr>
            <a:xfrm>
              <a:off x="15822" y="28591"/>
              <a:ext cx="2549" cy="822"/>
            </a:xfrm>
            <a:prstGeom prst="rect">
              <a:avLst/>
            </a:prstGeom>
            <a:noFill/>
          </p:spPr>
          <p:txBody>
            <a:bodyPr wrap="square" rtlCol="0">
              <a:spAutoFit/>
            </a:bodyPr>
            <a:lstStyle/>
            <a:p>
              <a:r>
                <a:rPr lang="en-US" altLang="zh-CN" sz="1400">
                  <a:sym typeface="+mn-ea"/>
                </a:rPr>
                <a:t>(</a:t>
              </a:r>
              <a:r>
                <a:rPr lang="zh-CN" altLang="en-US" sz="1400">
                  <a:sym typeface="+mn-ea"/>
                </a:rPr>
                <a:t>家电、航空航天、教育、零售</a:t>
              </a:r>
              <a:r>
                <a:rPr lang="en-US" altLang="zh-CN" sz="1400">
                  <a:sym typeface="+mn-ea"/>
                </a:rPr>
                <a:t>)</a:t>
              </a:r>
            </a:p>
          </p:txBody>
        </p:sp>
      </p:grpSp>
      <p:pic>
        <p:nvPicPr>
          <p:cNvPr id="23" name="图片 22" descr="22"/>
          <p:cNvPicPr>
            <a:picLocks noChangeAspect="1"/>
          </p:cNvPicPr>
          <p:nvPr/>
        </p:nvPicPr>
        <p:blipFill>
          <a:blip r:embed="rId8" cstate="print"/>
          <a:stretch>
            <a:fillRect/>
          </a:stretch>
        </p:blipFill>
        <p:spPr>
          <a:xfrm>
            <a:off x="2488565" y="7476490"/>
            <a:ext cx="7982585" cy="481774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燕尾形 1"/>
          <p:cNvSpPr/>
          <p:nvPr/>
        </p:nvSpPr>
        <p:spPr>
          <a:xfrm rot="16200000">
            <a:off x="1106468" y="-171470"/>
            <a:ext cx="2390487" cy="1595099"/>
          </a:xfrm>
          <a:prstGeom prst="chevron">
            <a:avLst>
              <a:gd name="adj" fmla="val 35809"/>
            </a:avLst>
          </a:prstGeom>
          <a:solidFill>
            <a:srgbClr val="9D0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25" dirty="0">
              <a:solidFill>
                <a:schemeClr val="tx1"/>
              </a:solidFill>
              <a:latin typeface="义启粗黑体" panose="02000800000000000000" charset="-128"/>
              <a:ea typeface="义启粗黑体" panose="02000800000000000000" charset="-128"/>
            </a:endParaRPr>
          </a:p>
        </p:txBody>
      </p:sp>
      <p:sp>
        <p:nvSpPr>
          <p:cNvPr id="10" name="文本框 9"/>
          <p:cNvSpPr txBox="1"/>
          <p:nvPr/>
        </p:nvSpPr>
        <p:spPr>
          <a:xfrm>
            <a:off x="3146425" y="363220"/>
            <a:ext cx="7412355" cy="860425"/>
          </a:xfrm>
          <a:prstGeom prst="rect">
            <a:avLst/>
          </a:prstGeom>
          <a:noFill/>
        </p:spPr>
        <p:txBody>
          <a:bodyPr wrap="square" rtlCol="0">
            <a:spAutoFit/>
          </a:bodyPr>
          <a:lstStyle/>
          <a:p>
            <a:pPr algn="ctr"/>
            <a:r>
              <a:rPr sz="5000" b="1" dirty="0" smtClean="0">
                <a:solidFill>
                  <a:srgbClr val="9F020A"/>
                </a:solidFill>
                <a:latin typeface="微软雅黑" panose="020B0503020204020204" pitchFamily="34" charset="-122"/>
                <a:ea typeface="微软雅黑" panose="020B0503020204020204" pitchFamily="34" charset="-122"/>
                <a:sym typeface="+mn-ea"/>
              </a:rPr>
              <a:t>入学指南</a:t>
            </a:r>
            <a:r>
              <a:rPr sz="4000" b="1" dirty="0" smtClean="0">
                <a:solidFill>
                  <a:srgbClr val="9F020A"/>
                </a:solidFill>
                <a:latin typeface="微软雅黑" panose="020B0503020204020204" pitchFamily="34" charset="-122"/>
                <a:ea typeface="微软雅黑" panose="020B0503020204020204" pitchFamily="34" charset="-122"/>
                <a:sym typeface="+mn-ea"/>
              </a:rPr>
              <a:t>  Admission Guide</a:t>
            </a:r>
          </a:p>
        </p:txBody>
      </p:sp>
      <p:pic>
        <p:nvPicPr>
          <p:cNvPr id="11" name="图片 10" descr="uws白"/>
          <p:cNvPicPr>
            <a:picLocks noChangeAspect="1"/>
          </p:cNvPicPr>
          <p:nvPr/>
        </p:nvPicPr>
        <p:blipFill>
          <a:blip r:embed="rId3" cstate="print"/>
          <a:stretch>
            <a:fillRect/>
          </a:stretch>
        </p:blipFill>
        <p:spPr>
          <a:xfrm>
            <a:off x="1567562" y="213737"/>
            <a:ext cx="1467818" cy="1004802"/>
          </a:xfrm>
          <a:prstGeom prst="rect">
            <a:avLst/>
          </a:prstGeom>
        </p:spPr>
      </p:pic>
      <p:sp>
        <p:nvSpPr>
          <p:cNvPr id="9" name="圆角矩形 8"/>
          <p:cNvSpPr/>
          <p:nvPr/>
        </p:nvSpPr>
        <p:spPr>
          <a:xfrm>
            <a:off x="836295" y="7664450"/>
            <a:ext cx="11289030" cy="4203700"/>
          </a:xfrm>
          <a:prstGeom prst="roundRect">
            <a:avLst/>
          </a:prstGeom>
          <a:solidFill>
            <a:srgbClr val="9D020A"/>
          </a:solidFill>
          <a:ln w="76200">
            <a:noFill/>
          </a:ln>
          <a:effectLst>
            <a:outerShdw blurRad="406400" dist="190500" dir="2700000" algn="tl" rotWithShape="0">
              <a:srgbClr val="FFAD33">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zh-CN" altLang="en-US" sz="2400" dirty="0">
              <a:solidFill>
                <a:schemeClr val="bg1"/>
              </a:solidFill>
              <a:latin typeface="黑体" panose="02010609060101010101" charset="-122"/>
              <a:ea typeface="黑体" panose="02010609060101010101" charset="-122"/>
            </a:endParaRPr>
          </a:p>
        </p:txBody>
      </p:sp>
      <p:pic>
        <p:nvPicPr>
          <p:cNvPr id="14" name="图片 13" descr="5c0a087c4646c"/>
          <p:cNvPicPr>
            <a:picLocks noChangeAspect="1"/>
          </p:cNvPicPr>
          <p:nvPr/>
        </p:nvPicPr>
        <p:blipFill>
          <a:blip r:embed="rId4" cstate="print"/>
          <a:srcRect/>
          <a:stretch>
            <a:fillRect/>
          </a:stretch>
        </p:blipFill>
        <p:spPr>
          <a:xfrm>
            <a:off x="676275" y="14627225"/>
            <a:ext cx="11607800" cy="7964805"/>
          </a:xfrm>
          <a:prstGeom prst="rect">
            <a:avLst/>
          </a:prstGeom>
        </p:spPr>
      </p:pic>
      <p:pic>
        <p:nvPicPr>
          <p:cNvPr id="15" name="图片 14" descr="5c0a087c4646c"/>
          <p:cNvPicPr>
            <a:picLocks noChangeAspect="1"/>
          </p:cNvPicPr>
          <p:nvPr/>
        </p:nvPicPr>
        <p:blipFill>
          <a:blip r:embed="rId5" cstate="print">
            <a:lum bright="30000"/>
          </a:blip>
          <a:srcRect/>
          <a:stretch>
            <a:fillRect/>
          </a:stretch>
        </p:blipFill>
        <p:spPr>
          <a:xfrm>
            <a:off x="1006475" y="14994890"/>
            <a:ext cx="10946765" cy="7228840"/>
          </a:xfrm>
          <a:custGeom>
            <a:avLst/>
            <a:gdLst/>
            <a:ahLst/>
            <a:cxnLst>
              <a:cxn ang="3">
                <a:pos x="hc" y="t"/>
              </a:cxn>
              <a:cxn ang="cd2">
                <a:pos x="l" y="vc"/>
              </a:cxn>
              <a:cxn ang="cd4">
                <a:pos x="hc" y="b"/>
              </a:cxn>
              <a:cxn ang="0">
                <a:pos x="r" y="vc"/>
              </a:cxn>
            </a:cxnLst>
            <a:rect l="l" t="t" r="r" b="b"/>
            <a:pathLst>
              <a:path w="6016" h="6016">
                <a:moveTo>
                  <a:pt x="556" y="557"/>
                </a:moveTo>
                <a:lnTo>
                  <a:pt x="556" y="5460"/>
                </a:lnTo>
                <a:lnTo>
                  <a:pt x="5459" y="5460"/>
                </a:lnTo>
                <a:lnTo>
                  <a:pt x="5459" y="557"/>
                </a:lnTo>
                <a:lnTo>
                  <a:pt x="556" y="557"/>
                </a:lnTo>
                <a:close/>
                <a:moveTo>
                  <a:pt x="0" y="0"/>
                </a:moveTo>
                <a:lnTo>
                  <a:pt x="6016" y="0"/>
                </a:lnTo>
                <a:lnTo>
                  <a:pt x="6016" y="6016"/>
                </a:lnTo>
                <a:lnTo>
                  <a:pt x="0" y="6016"/>
                </a:lnTo>
                <a:lnTo>
                  <a:pt x="0" y="0"/>
                </a:lnTo>
                <a:close/>
              </a:path>
            </a:pathLst>
          </a:custGeom>
        </p:spPr>
      </p:pic>
      <p:sp>
        <p:nvSpPr>
          <p:cNvPr id="12" name="文本框 11"/>
          <p:cNvSpPr txBox="1"/>
          <p:nvPr/>
        </p:nvSpPr>
        <p:spPr>
          <a:xfrm>
            <a:off x="1390650" y="7996555"/>
            <a:ext cx="10178415" cy="3415030"/>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zh-CN" altLang="en-US" sz="3600" dirty="0" smtClean="0">
                <a:solidFill>
                  <a:schemeClr val="bg1"/>
                </a:solidFill>
                <a:latin typeface="微软雅黑" panose="020B0503020204020204" pitchFamily="34" charset="-122"/>
                <a:ea typeface="微软雅黑" panose="020B0503020204020204" pitchFamily="34" charset="-122"/>
                <a:sym typeface="+mn-ea"/>
              </a:rPr>
              <a:t>本科学历，</a:t>
            </a:r>
            <a:r>
              <a:rPr lang="zh-CN" altLang="en-US" sz="3600" dirty="0">
                <a:solidFill>
                  <a:schemeClr val="bg1"/>
                </a:solidFill>
                <a:latin typeface="微软雅黑" panose="020B0503020204020204" pitchFamily="34" charset="-122"/>
                <a:ea typeface="微软雅黑" panose="020B0503020204020204" pitchFamily="34" charset="-122"/>
                <a:sym typeface="+mn-ea"/>
              </a:rPr>
              <a:t>三</a:t>
            </a:r>
            <a:r>
              <a:rPr lang="zh-CN" altLang="en-US" sz="3600" dirty="0" smtClean="0">
                <a:solidFill>
                  <a:schemeClr val="bg1"/>
                </a:solidFill>
                <a:latin typeface="微软雅黑" panose="020B0503020204020204" pitchFamily="34" charset="-122"/>
                <a:ea typeface="微软雅黑" panose="020B0503020204020204" pitchFamily="34" charset="-122"/>
                <a:sym typeface="+mn-ea"/>
              </a:rPr>
              <a:t>年</a:t>
            </a:r>
            <a:r>
              <a:rPr lang="zh-CN" altLang="en-US" sz="3600" dirty="0">
                <a:solidFill>
                  <a:schemeClr val="bg1"/>
                </a:solidFill>
                <a:latin typeface="微软雅黑" panose="020B0503020204020204" pitchFamily="34" charset="-122"/>
                <a:ea typeface="微软雅黑" panose="020B0503020204020204" pitchFamily="34" charset="-122"/>
                <a:sym typeface="+mn-ea"/>
              </a:rPr>
              <a:t>以上的工作经验</a:t>
            </a:r>
          </a:p>
          <a:p>
            <a:pPr marL="457200" indent="-457200" algn="just">
              <a:lnSpc>
                <a:spcPct val="150000"/>
              </a:lnSpc>
              <a:buFont typeface="Arial" panose="020B0604020202020204" pitchFamily="34" charset="0"/>
              <a:buChar char="•"/>
            </a:pPr>
            <a:r>
              <a:rPr lang="zh-CN" altLang="en-US" sz="3600" dirty="0" smtClean="0">
                <a:solidFill>
                  <a:schemeClr val="bg1"/>
                </a:solidFill>
                <a:latin typeface="微软雅黑" panose="020B0503020204020204" pitchFamily="34" charset="-122"/>
                <a:ea typeface="微软雅黑" panose="020B0503020204020204" pitchFamily="34" charset="-122"/>
                <a:sym typeface="+mn-ea"/>
              </a:rPr>
              <a:t>大专学历，可限额择优录取，需要先提交资料初审，通过教学中心组织的面试</a:t>
            </a:r>
          </a:p>
          <a:p>
            <a:pPr marL="457200" indent="-457200" algn="just">
              <a:lnSpc>
                <a:spcPct val="150000"/>
              </a:lnSpc>
              <a:buFont typeface="Arial" panose="020B0604020202020204" pitchFamily="34" charset="0"/>
              <a:buChar char="•"/>
            </a:pPr>
            <a:r>
              <a:rPr lang="zh-CN" altLang="en-US" sz="3600" dirty="0" smtClean="0">
                <a:solidFill>
                  <a:schemeClr val="bg1"/>
                </a:solidFill>
                <a:latin typeface="微软雅黑" panose="020B0503020204020204" pitchFamily="34" charset="-122"/>
                <a:ea typeface="微软雅黑" panose="020B0503020204020204" pitchFamily="34" charset="-122"/>
                <a:sym typeface="+mn-ea"/>
              </a:rPr>
              <a:t>企事业单位、</a:t>
            </a:r>
            <a:r>
              <a:rPr lang="zh-CN" altLang="en-US" sz="3600" dirty="0">
                <a:solidFill>
                  <a:schemeClr val="bg1"/>
                </a:solidFill>
                <a:latin typeface="微软雅黑" panose="020B0503020204020204" pitchFamily="34" charset="-122"/>
                <a:ea typeface="微软雅黑" panose="020B0503020204020204" pitchFamily="34" charset="-122"/>
                <a:sym typeface="+mn-ea"/>
              </a:rPr>
              <a:t>政府管理</a:t>
            </a:r>
            <a:r>
              <a:rPr lang="zh-CN" altLang="en-US" sz="3600" dirty="0" smtClean="0">
                <a:solidFill>
                  <a:schemeClr val="bg1"/>
                </a:solidFill>
                <a:latin typeface="微软雅黑" panose="020B0503020204020204" pitchFamily="34" charset="-122"/>
                <a:ea typeface="微软雅黑" panose="020B0503020204020204" pitchFamily="34" charset="-122"/>
                <a:sym typeface="+mn-ea"/>
              </a:rPr>
              <a:t>部门中高级管理</a:t>
            </a:r>
            <a:r>
              <a:rPr lang="zh-CN" altLang="en-US" sz="3600" dirty="0">
                <a:solidFill>
                  <a:schemeClr val="bg1"/>
                </a:solidFill>
                <a:latin typeface="微软雅黑" panose="020B0503020204020204" pitchFamily="34" charset="-122"/>
                <a:ea typeface="微软雅黑" panose="020B0503020204020204" pitchFamily="34" charset="-122"/>
                <a:sym typeface="+mn-ea"/>
              </a:rPr>
              <a:t>人员</a:t>
            </a:r>
          </a:p>
        </p:txBody>
      </p:sp>
      <p:grpSp>
        <p:nvGrpSpPr>
          <p:cNvPr id="27" name="组合 26"/>
          <p:cNvGrpSpPr/>
          <p:nvPr/>
        </p:nvGrpSpPr>
        <p:grpSpPr>
          <a:xfrm>
            <a:off x="0" y="2907665"/>
            <a:ext cx="9556115" cy="2416810"/>
            <a:chOff x="6" y="759"/>
            <a:chExt cx="5005" cy="1326"/>
          </a:xfrm>
        </p:grpSpPr>
        <p:sp>
          <p:nvSpPr>
            <p:cNvPr id="28" name="矩形 27"/>
            <p:cNvSpPr/>
            <p:nvPr/>
          </p:nvSpPr>
          <p:spPr>
            <a:xfrm>
              <a:off x="6" y="759"/>
              <a:ext cx="5005" cy="843"/>
            </a:xfrm>
            <a:prstGeom prst="rect">
              <a:avLst/>
            </a:prstGeom>
            <a:gradFill>
              <a:gsLst>
                <a:gs pos="0">
                  <a:srgbClr val="9D020A"/>
                </a:gs>
                <a:gs pos="100000">
                  <a:srgbClr val="FFFFFF"/>
                </a:gs>
              </a:gsLst>
              <a:lin ang="21594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印品黑体" panose="00000500000000000000" charset="-122"/>
              </a:endParaRPr>
            </a:p>
          </p:txBody>
        </p:sp>
        <p:sp>
          <p:nvSpPr>
            <p:cNvPr id="29" name="矩形 28"/>
            <p:cNvSpPr/>
            <p:nvPr/>
          </p:nvSpPr>
          <p:spPr>
            <a:xfrm>
              <a:off x="6" y="1602"/>
              <a:ext cx="2882" cy="483"/>
            </a:xfrm>
            <a:prstGeom prst="rect">
              <a:avLst/>
            </a:prstGeom>
            <a:gradFill>
              <a:gsLst>
                <a:gs pos="0">
                  <a:schemeClr val="accent5">
                    <a:lumMod val="75000"/>
                  </a:schemeClr>
                </a:gs>
                <a:gs pos="100000">
                  <a:srgbClr val="FFFFFF"/>
                </a:gs>
              </a:gsLst>
              <a:lin ang="21594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印品黑体" panose="00000500000000000000" charset="-122"/>
              </a:endParaRPr>
            </a:p>
          </p:txBody>
        </p:sp>
      </p:grpSp>
      <p:sp>
        <p:nvSpPr>
          <p:cNvPr id="32" name="KSO_Shape"/>
          <p:cNvSpPr/>
          <p:nvPr/>
        </p:nvSpPr>
        <p:spPr bwMode="auto">
          <a:xfrm>
            <a:off x="836295" y="3221355"/>
            <a:ext cx="1543685" cy="910590"/>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lIns="94122" tIns="47061" rIns="94122" bIns="47061" anchor="ctr">
            <a:scene3d>
              <a:camera prst="orthographicFront"/>
              <a:lightRig rig="threePt" dir="t"/>
            </a:scene3d>
            <a:sp3d contourW="12700">
              <a:contourClr>
                <a:srgbClr val="FFFFFF"/>
              </a:contourClr>
            </a:sp3d>
          </a:bodyPr>
          <a:lstStyle/>
          <a:p>
            <a:pPr algn="ctr">
              <a:defRPr/>
            </a:pPr>
            <a:endParaRPr lang="zh-CN" altLang="en-US" sz="1855" dirty="0">
              <a:solidFill>
                <a:srgbClr val="FFFFFF"/>
              </a:solidFill>
              <a:ea typeface="微软雅黑" panose="020B0503020204020204" pitchFamily="34" charset="-122"/>
            </a:endParaRPr>
          </a:p>
        </p:txBody>
      </p:sp>
      <p:sp>
        <p:nvSpPr>
          <p:cNvPr id="33" name="矩形 32"/>
          <p:cNvSpPr/>
          <p:nvPr/>
        </p:nvSpPr>
        <p:spPr>
          <a:xfrm>
            <a:off x="2824480" y="3261360"/>
            <a:ext cx="3521710" cy="829945"/>
          </a:xfrm>
          <a:prstGeom prst="rect">
            <a:avLst/>
          </a:prstGeom>
        </p:spPr>
        <p:txBody>
          <a:bodyPr wrap="square">
            <a:spAutoFit/>
          </a:bodyPr>
          <a:lstStyle/>
          <a:p>
            <a:pPr algn="ctr"/>
            <a:r>
              <a:rPr lang="en-US" altLang="zh-CN" sz="4800" b="1" dirty="0">
                <a:solidFill>
                  <a:srgbClr val="9F020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 </a:t>
            </a:r>
            <a:r>
              <a:rPr lang="zh-CN" altLang="en-US" sz="4800" b="1" dirty="0">
                <a:solidFill>
                  <a:srgbClr val="9F020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申请条件</a:t>
            </a:r>
          </a:p>
        </p:txBody>
      </p:sp>
    </p:spTree>
  </p:cSld>
  <p:clrMapOvr>
    <a:masterClrMapping/>
  </p:clrMapOvr>
  <mc:AlternateContent xmlns:mc="http://schemas.openxmlformats.org/markup-compatibility/2006">
    <mc:Choice xmlns:p14="http://schemas.microsoft.com/office/powerpoint/2010/main" xmlns=""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2907665"/>
            <a:ext cx="9556115" cy="2416810"/>
            <a:chOff x="6" y="759"/>
            <a:chExt cx="5005" cy="1326"/>
          </a:xfrm>
        </p:grpSpPr>
        <p:sp>
          <p:nvSpPr>
            <p:cNvPr id="4" name="矩形 3"/>
            <p:cNvSpPr/>
            <p:nvPr/>
          </p:nvSpPr>
          <p:spPr>
            <a:xfrm>
              <a:off x="6" y="759"/>
              <a:ext cx="5005" cy="843"/>
            </a:xfrm>
            <a:prstGeom prst="rect">
              <a:avLst/>
            </a:prstGeom>
            <a:gradFill>
              <a:gsLst>
                <a:gs pos="0">
                  <a:srgbClr val="9D020A"/>
                </a:gs>
                <a:gs pos="100000">
                  <a:srgbClr val="FFFFFF"/>
                </a:gs>
              </a:gsLst>
              <a:lin ang="21594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印品黑体" panose="00000500000000000000" charset="-122"/>
              </a:endParaRPr>
            </a:p>
          </p:txBody>
        </p:sp>
        <p:sp>
          <p:nvSpPr>
            <p:cNvPr id="5" name="矩形 4"/>
            <p:cNvSpPr/>
            <p:nvPr/>
          </p:nvSpPr>
          <p:spPr>
            <a:xfrm>
              <a:off x="6" y="1602"/>
              <a:ext cx="2882" cy="483"/>
            </a:xfrm>
            <a:prstGeom prst="rect">
              <a:avLst/>
            </a:prstGeom>
            <a:gradFill>
              <a:gsLst>
                <a:gs pos="0">
                  <a:schemeClr val="accent5">
                    <a:lumMod val="75000"/>
                  </a:schemeClr>
                </a:gs>
                <a:gs pos="100000">
                  <a:srgbClr val="FFFFFF"/>
                </a:gs>
              </a:gsLst>
              <a:lin ang="21594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印品黑体" panose="00000500000000000000" charset="-122"/>
              </a:endParaRPr>
            </a:p>
          </p:txBody>
        </p:sp>
      </p:grpSp>
      <p:sp>
        <p:nvSpPr>
          <p:cNvPr id="2" name="燕尾形 1"/>
          <p:cNvSpPr/>
          <p:nvPr/>
        </p:nvSpPr>
        <p:spPr>
          <a:xfrm rot="16200000">
            <a:off x="1106468" y="-171470"/>
            <a:ext cx="2390487" cy="1595099"/>
          </a:xfrm>
          <a:prstGeom prst="chevron">
            <a:avLst>
              <a:gd name="adj" fmla="val 35809"/>
            </a:avLst>
          </a:prstGeom>
          <a:solidFill>
            <a:srgbClr val="9D0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25" dirty="0">
              <a:solidFill>
                <a:schemeClr val="tx1"/>
              </a:solidFill>
              <a:latin typeface="义启粗黑体" panose="02000800000000000000" charset="-128"/>
              <a:ea typeface="义启粗黑体" panose="02000800000000000000" charset="-128"/>
            </a:endParaRPr>
          </a:p>
        </p:txBody>
      </p:sp>
      <p:pic>
        <p:nvPicPr>
          <p:cNvPr id="11" name="图片 10" descr="uws白"/>
          <p:cNvPicPr>
            <a:picLocks noChangeAspect="1"/>
          </p:cNvPicPr>
          <p:nvPr/>
        </p:nvPicPr>
        <p:blipFill>
          <a:blip r:embed="rId3" cstate="print"/>
          <a:stretch>
            <a:fillRect/>
          </a:stretch>
        </p:blipFill>
        <p:spPr>
          <a:xfrm>
            <a:off x="1567562" y="213737"/>
            <a:ext cx="1467818" cy="1004802"/>
          </a:xfrm>
          <a:prstGeom prst="rect">
            <a:avLst/>
          </a:prstGeom>
        </p:spPr>
      </p:pic>
      <p:pic>
        <p:nvPicPr>
          <p:cNvPr id="14" name="图片 13" descr="5c0a087c4646c"/>
          <p:cNvPicPr>
            <a:picLocks noChangeAspect="1"/>
          </p:cNvPicPr>
          <p:nvPr/>
        </p:nvPicPr>
        <p:blipFill>
          <a:blip r:embed="rId4" cstate="print"/>
          <a:srcRect/>
          <a:stretch>
            <a:fillRect/>
          </a:stretch>
        </p:blipFill>
        <p:spPr>
          <a:xfrm>
            <a:off x="676275" y="14627225"/>
            <a:ext cx="11607800" cy="7964805"/>
          </a:xfrm>
          <a:prstGeom prst="rect">
            <a:avLst/>
          </a:prstGeom>
        </p:spPr>
      </p:pic>
      <p:pic>
        <p:nvPicPr>
          <p:cNvPr id="15" name="图片 14" descr="5c0a087c4646c"/>
          <p:cNvPicPr>
            <a:picLocks noChangeAspect="1"/>
          </p:cNvPicPr>
          <p:nvPr/>
        </p:nvPicPr>
        <p:blipFill>
          <a:blip r:embed="rId5" cstate="print">
            <a:lum bright="30000"/>
          </a:blip>
          <a:srcRect/>
          <a:stretch>
            <a:fillRect/>
          </a:stretch>
        </p:blipFill>
        <p:spPr>
          <a:xfrm>
            <a:off x="1006475" y="14994890"/>
            <a:ext cx="10946765" cy="7228840"/>
          </a:xfrm>
          <a:custGeom>
            <a:avLst/>
            <a:gdLst/>
            <a:ahLst/>
            <a:cxnLst>
              <a:cxn ang="3">
                <a:pos x="hc" y="t"/>
              </a:cxn>
              <a:cxn ang="cd2">
                <a:pos x="l" y="vc"/>
              </a:cxn>
              <a:cxn ang="cd4">
                <a:pos x="hc" y="b"/>
              </a:cxn>
              <a:cxn ang="0">
                <a:pos x="r" y="vc"/>
              </a:cxn>
            </a:cxnLst>
            <a:rect l="l" t="t" r="r" b="b"/>
            <a:pathLst>
              <a:path w="6016" h="6016">
                <a:moveTo>
                  <a:pt x="556" y="557"/>
                </a:moveTo>
                <a:lnTo>
                  <a:pt x="556" y="5460"/>
                </a:lnTo>
                <a:lnTo>
                  <a:pt x="5459" y="5460"/>
                </a:lnTo>
                <a:lnTo>
                  <a:pt x="5459" y="557"/>
                </a:lnTo>
                <a:lnTo>
                  <a:pt x="556" y="557"/>
                </a:lnTo>
                <a:close/>
                <a:moveTo>
                  <a:pt x="0" y="0"/>
                </a:moveTo>
                <a:lnTo>
                  <a:pt x="6016" y="0"/>
                </a:lnTo>
                <a:lnTo>
                  <a:pt x="6016" y="6016"/>
                </a:lnTo>
                <a:lnTo>
                  <a:pt x="0" y="6016"/>
                </a:lnTo>
                <a:lnTo>
                  <a:pt x="0" y="0"/>
                </a:lnTo>
                <a:close/>
              </a:path>
            </a:pathLst>
          </a:custGeom>
        </p:spPr>
      </p:pic>
      <p:sp>
        <p:nvSpPr>
          <p:cNvPr id="8" name="圆角矩形 7"/>
          <p:cNvSpPr/>
          <p:nvPr/>
        </p:nvSpPr>
        <p:spPr>
          <a:xfrm>
            <a:off x="835025" y="6114415"/>
            <a:ext cx="11289030" cy="7560945"/>
          </a:xfrm>
          <a:prstGeom prst="roundRect">
            <a:avLst/>
          </a:prstGeom>
          <a:solidFill>
            <a:srgbClr val="9D020A"/>
          </a:solidFill>
          <a:ln w="76200">
            <a:noFill/>
          </a:ln>
          <a:effectLst>
            <a:outerShdw blurRad="406400" dist="190500" dir="2700000" algn="tl" rotWithShape="0">
              <a:srgbClr val="FFAD33">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zh-CN" altLang="en-US" sz="2400" dirty="0">
              <a:solidFill>
                <a:schemeClr val="bg1"/>
              </a:solidFill>
              <a:latin typeface="黑体" panose="02010609060101010101" charset="-122"/>
              <a:ea typeface="黑体" panose="02010609060101010101" charset="-122"/>
            </a:endParaRPr>
          </a:p>
        </p:txBody>
      </p:sp>
      <p:sp>
        <p:nvSpPr>
          <p:cNvPr id="12" name="文本框 11"/>
          <p:cNvSpPr txBox="1"/>
          <p:nvPr/>
        </p:nvSpPr>
        <p:spPr>
          <a:xfrm>
            <a:off x="1324610" y="6525260"/>
            <a:ext cx="10309225" cy="6739255"/>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zh-CN" altLang="en-US"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中英文申请</a:t>
            </a:r>
            <a:r>
              <a:rPr lang="zh-CN" altLang="en-US" sz="3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表</a:t>
            </a:r>
            <a:endParaRPr lang="en-US" altLang="zh-CN"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gn="just">
              <a:lnSpc>
                <a:spcPct val="150000"/>
              </a:lnSpc>
              <a:buFont typeface="Arial" panose="020B0604020202020204" pitchFamily="34" charset="0"/>
              <a:buChar char="•"/>
            </a:pPr>
            <a:r>
              <a:rPr lang="zh-CN" altLang="en-US" sz="3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最高学历或学位证书原件扫描件</a:t>
            </a:r>
          </a:p>
          <a:p>
            <a:pPr marL="457200" indent="-457200" algn="just">
              <a:lnSpc>
                <a:spcPct val="150000"/>
              </a:lnSpc>
              <a:buFont typeface="Arial" panose="020B0604020202020204" pitchFamily="34" charset="0"/>
              <a:buChar char="•"/>
            </a:pPr>
            <a:r>
              <a:rPr lang="zh-CN" altLang="en-US" sz="3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最高学历或学位证书公证书</a:t>
            </a:r>
            <a:r>
              <a:rPr lang="en-US" altLang="zh-CN" sz="3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申请毕业前提供，费用自理</a:t>
            </a:r>
            <a:r>
              <a:rPr lang="en-US" altLang="zh-CN" sz="3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3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just">
              <a:lnSpc>
                <a:spcPct val="150000"/>
              </a:lnSpc>
              <a:buFont typeface="Arial" panose="020B0604020202020204" pitchFamily="34" charset="0"/>
              <a:buChar char="•"/>
            </a:pPr>
            <a:r>
              <a:rPr lang="zh-CN" altLang="en-US" sz="3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身份证原件扫描</a:t>
            </a:r>
            <a:r>
              <a:rPr lang="zh-CN" altLang="en-US"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件 </a:t>
            </a:r>
          </a:p>
          <a:p>
            <a:pPr marL="457200" indent="-457200" algn="just">
              <a:lnSpc>
                <a:spcPct val="150000"/>
              </a:lnSpc>
              <a:buFont typeface="Arial" panose="020B0604020202020204" pitchFamily="34" charset="0"/>
              <a:buChar char="•"/>
            </a:pPr>
            <a:r>
              <a:rPr lang="zh-CN" altLang="en-US" sz="3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护照原件扫描</a:t>
            </a:r>
            <a:r>
              <a:rPr lang="zh-CN" altLang="en-US"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件</a:t>
            </a:r>
          </a:p>
          <a:p>
            <a:pPr marL="457200" indent="-457200" algn="just">
              <a:lnSpc>
                <a:spcPct val="150000"/>
              </a:lnSpc>
              <a:buFont typeface="Arial" panose="020B0604020202020204" pitchFamily="34" charset="0"/>
              <a:buChar char="•"/>
            </a:pPr>
            <a:r>
              <a:rPr lang="zh-CN" altLang="en-US"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小</a:t>
            </a:r>
            <a:r>
              <a:rPr lang="en-US" altLang="zh-CN" sz="3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寸蓝底证件照</a:t>
            </a:r>
            <a:r>
              <a:rPr lang="zh-CN" altLang="en-US" sz="3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电子版</a:t>
            </a:r>
          </a:p>
          <a:p>
            <a:pPr marL="457200" indent="-457200" algn="just">
              <a:lnSpc>
                <a:spcPct val="150000"/>
              </a:lnSpc>
              <a:buFont typeface="Arial" panose="020B0604020202020204" pitchFamily="34" charset="0"/>
              <a:buChar char="•"/>
            </a:pPr>
            <a:r>
              <a:rPr lang="zh-CN" altLang="en-US"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个人简历</a:t>
            </a:r>
          </a:p>
        </p:txBody>
      </p:sp>
      <p:sp>
        <p:nvSpPr>
          <p:cNvPr id="33" name="矩形 32"/>
          <p:cNvSpPr/>
          <p:nvPr/>
        </p:nvSpPr>
        <p:spPr>
          <a:xfrm>
            <a:off x="2824480" y="3230245"/>
            <a:ext cx="3521710" cy="829945"/>
          </a:xfrm>
          <a:prstGeom prst="rect">
            <a:avLst/>
          </a:prstGeom>
        </p:spPr>
        <p:txBody>
          <a:bodyPr wrap="square">
            <a:spAutoFit/>
          </a:bodyPr>
          <a:lstStyle/>
          <a:p>
            <a:pPr algn="ctr"/>
            <a:r>
              <a:rPr lang="en-US" altLang="zh-CN" sz="4800" b="1" dirty="0">
                <a:solidFill>
                  <a:srgbClr val="9F020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 </a:t>
            </a:r>
            <a:r>
              <a:rPr lang="zh-CN" altLang="en-US" sz="4800" b="1" dirty="0">
                <a:solidFill>
                  <a:srgbClr val="9F020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申请材料</a:t>
            </a:r>
          </a:p>
        </p:txBody>
      </p:sp>
      <p:sp>
        <p:nvSpPr>
          <p:cNvPr id="16" name="KSO_Shape"/>
          <p:cNvSpPr/>
          <p:nvPr/>
        </p:nvSpPr>
        <p:spPr bwMode="auto">
          <a:xfrm>
            <a:off x="836295" y="3060065"/>
            <a:ext cx="1374140" cy="1169670"/>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p:spPr>
        <p:txBody>
          <a:bodyPr lIns="94122" tIns="47061" rIns="94122" bIns="47061" anchor="ctr">
            <a:scene3d>
              <a:camera prst="orthographicFront"/>
              <a:lightRig rig="threePt" dir="t"/>
            </a:scene3d>
            <a:sp3d contourW="12700">
              <a:contourClr>
                <a:srgbClr val="FFFFFF"/>
              </a:contourClr>
            </a:sp3d>
          </a:bodyPr>
          <a:lstStyle/>
          <a:p>
            <a:pPr algn="ctr">
              <a:defRPr/>
            </a:pPr>
            <a:endParaRPr lang="zh-CN" altLang="en-US" sz="1855" dirty="0">
              <a:solidFill>
                <a:srgbClr val="FFFFFF"/>
              </a:solidFill>
              <a:ea typeface="微软雅黑" panose="020B0503020204020204" pitchFamily="34" charset="-122"/>
            </a:endParaRPr>
          </a:p>
        </p:txBody>
      </p:sp>
      <p:sp>
        <p:nvSpPr>
          <p:cNvPr id="30" name="文本框 29"/>
          <p:cNvSpPr txBox="1"/>
          <p:nvPr/>
        </p:nvSpPr>
        <p:spPr>
          <a:xfrm>
            <a:off x="3146425" y="363220"/>
            <a:ext cx="7412355" cy="860425"/>
          </a:xfrm>
          <a:prstGeom prst="rect">
            <a:avLst/>
          </a:prstGeom>
          <a:noFill/>
        </p:spPr>
        <p:txBody>
          <a:bodyPr wrap="square" rtlCol="0">
            <a:spAutoFit/>
          </a:bodyPr>
          <a:lstStyle/>
          <a:p>
            <a:pPr algn="ctr"/>
            <a:r>
              <a:rPr sz="5000" b="1" dirty="0" smtClean="0">
                <a:solidFill>
                  <a:srgbClr val="9F020A"/>
                </a:solidFill>
                <a:latin typeface="微软雅黑" panose="020B0503020204020204" pitchFamily="34" charset="-122"/>
                <a:ea typeface="微软雅黑" panose="020B0503020204020204" pitchFamily="34" charset="-122"/>
                <a:sym typeface="+mn-ea"/>
              </a:rPr>
              <a:t>入学指南</a:t>
            </a:r>
            <a:r>
              <a:rPr sz="4000" b="1" dirty="0" smtClean="0">
                <a:solidFill>
                  <a:srgbClr val="9F020A"/>
                </a:solidFill>
                <a:latin typeface="微软雅黑" panose="020B0503020204020204" pitchFamily="34" charset="-122"/>
                <a:ea typeface="微软雅黑" panose="020B0503020204020204" pitchFamily="34" charset="-122"/>
                <a:sym typeface="+mn-ea"/>
              </a:rPr>
              <a:t>  Admission Guide</a:t>
            </a:r>
          </a:p>
        </p:txBody>
      </p:sp>
    </p:spTree>
  </p:cSld>
  <p:clrMapOvr>
    <a:masterClrMapping/>
  </p:clrMapOvr>
  <mc:AlternateContent xmlns:mc="http://schemas.openxmlformats.org/markup-compatibility/2006">
    <mc:Choice xmlns:p14="http://schemas.microsoft.com/office/powerpoint/2010/main" xmlns=""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53" presetClass="entr" presetSubtype="528" fill="hold" grpId="0" nodeType="withEffect">
                                  <p:stCondLst>
                                    <p:cond delay="100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fltVal val="0.5"/>
                                          </p:val>
                                        </p:tav>
                                        <p:tav tm="100000">
                                          <p:val>
                                            <p:strVal val="#ppt_x"/>
                                          </p:val>
                                        </p:tav>
                                      </p:tavLst>
                                    </p:anim>
                                    <p:anim calcmode="lin" valueType="num">
                                      <p:cBhvr>
                                        <p:cTn id="14" dur="500" fill="hold"/>
                                        <p:tgtEl>
                                          <p:spTgt spid="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0" y="2907665"/>
            <a:ext cx="9556115" cy="2416810"/>
            <a:chOff x="6" y="759"/>
            <a:chExt cx="5005" cy="1326"/>
          </a:xfrm>
        </p:grpSpPr>
        <p:sp>
          <p:nvSpPr>
            <p:cNvPr id="28" name="矩形 27"/>
            <p:cNvSpPr/>
            <p:nvPr/>
          </p:nvSpPr>
          <p:spPr>
            <a:xfrm>
              <a:off x="6" y="759"/>
              <a:ext cx="5005" cy="843"/>
            </a:xfrm>
            <a:prstGeom prst="rect">
              <a:avLst/>
            </a:prstGeom>
            <a:gradFill>
              <a:gsLst>
                <a:gs pos="0">
                  <a:srgbClr val="9D020A"/>
                </a:gs>
                <a:gs pos="100000">
                  <a:srgbClr val="FFFFFF"/>
                </a:gs>
              </a:gsLst>
              <a:lin ang="21594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印品黑体" panose="00000500000000000000" charset="-122"/>
              </a:endParaRPr>
            </a:p>
          </p:txBody>
        </p:sp>
        <p:sp>
          <p:nvSpPr>
            <p:cNvPr id="29" name="矩形 28"/>
            <p:cNvSpPr/>
            <p:nvPr/>
          </p:nvSpPr>
          <p:spPr>
            <a:xfrm>
              <a:off x="6" y="1602"/>
              <a:ext cx="2882" cy="483"/>
            </a:xfrm>
            <a:prstGeom prst="rect">
              <a:avLst/>
            </a:prstGeom>
            <a:gradFill>
              <a:gsLst>
                <a:gs pos="0">
                  <a:schemeClr val="accent5">
                    <a:lumMod val="75000"/>
                  </a:schemeClr>
                </a:gs>
                <a:gs pos="100000">
                  <a:srgbClr val="FFFFFF"/>
                </a:gs>
              </a:gsLst>
              <a:lin ang="21594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印品黑体" panose="00000500000000000000" charset="-122"/>
              </a:endParaRPr>
            </a:p>
          </p:txBody>
        </p:sp>
      </p:grpSp>
      <p:sp>
        <p:nvSpPr>
          <p:cNvPr id="2" name="燕尾形 1"/>
          <p:cNvSpPr/>
          <p:nvPr/>
        </p:nvSpPr>
        <p:spPr>
          <a:xfrm rot="16200000">
            <a:off x="1106468" y="-171470"/>
            <a:ext cx="2390487" cy="1595099"/>
          </a:xfrm>
          <a:prstGeom prst="chevron">
            <a:avLst>
              <a:gd name="adj" fmla="val 35809"/>
            </a:avLst>
          </a:prstGeom>
          <a:solidFill>
            <a:srgbClr val="9D0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25" dirty="0">
              <a:solidFill>
                <a:schemeClr val="tx1"/>
              </a:solidFill>
              <a:latin typeface="义启粗黑体" panose="02000800000000000000" charset="-128"/>
              <a:ea typeface="义启粗黑体" panose="02000800000000000000" charset="-128"/>
            </a:endParaRPr>
          </a:p>
        </p:txBody>
      </p:sp>
      <p:pic>
        <p:nvPicPr>
          <p:cNvPr id="11" name="图片 10" descr="uws白"/>
          <p:cNvPicPr>
            <a:picLocks noChangeAspect="1"/>
          </p:cNvPicPr>
          <p:nvPr/>
        </p:nvPicPr>
        <p:blipFill>
          <a:blip r:embed="rId3" cstate="print"/>
          <a:stretch>
            <a:fillRect/>
          </a:stretch>
        </p:blipFill>
        <p:spPr>
          <a:xfrm>
            <a:off x="1567562" y="213737"/>
            <a:ext cx="1467818" cy="1004802"/>
          </a:xfrm>
          <a:prstGeom prst="rect">
            <a:avLst/>
          </a:prstGeom>
        </p:spPr>
      </p:pic>
      <p:pic>
        <p:nvPicPr>
          <p:cNvPr id="14" name="图片 13" descr="5c0a087c4646c"/>
          <p:cNvPicPr>
            <a:picLocks noChangeAspect="1"/>
          </p:cNvPicPr>
          <p:nvPr/>
        </p:nvPicPr>
        <p:blipFill>
          <a:blip r:embed="rId4" cstate="print"/>
          <a:srcRect/>
          <a:stretch>
            <a:fillRect/>
          </a:stretch>
        </p:blipFill>
        <p:spPr>
          <a:xfrm>
            <a:off x="676275" y="14627225"/>
            <a:ext cx="11607800" cy="7964805"/>
          </a:xfrm>
          <a:prstGeom prst="rect">
            <a:avLst/>
          </a:prstGeom>
        </p:spPr>
      </p:pic>
      <p:pic>
        <p:nvPicPr>
          <p:cNvPr id="15" name="图片 14" descr="5c0a087c4646c"/>
          <p:cNvPicPr>
            <a:picLocks noChangeAspect="1"/>
          </p:cNvPicPr>
          <p:nvPr/>
        </p:nvPicPr>
        <p:blipFill>
          <a:blip r:embed="rId5" cstate="print">
            <a:lum bright="30000"/>
          </a:blip>
          <a:srcRect/>
          <a:stretch>
            <a:fillRect/>
          </a:stretch>
        </p:blipFill>
        <p:spPr>
          <a:xfrm>
            <a:off x="1006475" y="14994890"/>
            <a:ext cx="10946765" cy="7228840"/>
          </a:xfrm>
          <a:custGeom>
            <a:avLst/>
            <a:gdLst/>
            <a:ahLst/>
            <a:cxnLst>
              <a:cxn ang="3">
                <a:pos x="hc" y="t"/>
              </a:cxn>
              <a:cxn ang="cd2">
                <a:pos x="l" y="vc"/>
              </a:cxn>
              <a:cxn ang="cd4">
                <a:pos x="hc" y="b"/>
              </a:cxn>
              <a:cxn ang="0">
                <a:pos x="r" y="vc"/>
              </a:cxn>
            </a:cxnLst>
            <a:rect l="l" t="t" r="r" b="b"/>
            <a:pathLst>
              <a:path w="6016" h="6016">
                <a:moveTo>
                  <a:pt x="556" y="557"/>
                </a:moveTo>
                <a:lnTo>
                  <a:pt x="556" y="5460"/>
                </a:lnTo>
                <a:lnTo>
                  <a:pt x="5459" y="5460"/>
                </a:lnTo>
                <a:lnTo>
                  <a:pt x="5459" y="557"/>
                </a:lnTo>
                <a:lnTo>
                  <a:pt x="556" y="557"/>
                </a:lnTo>
                <a:close/>
                <a:moveTo>
                  <a:pt x="0" y="0"/>
                </a:moveTo>
                <a:lnTo>
                  <a:pt x="6016" y="0"/>
                </a:lnTo>
                <a:lnTo>
                  <a:pt x="6016" y="6016"/>
                </a:lnTo>
                <a:lnTo>
                  <a:pt x="0" y="6016"/>
                </a:lnTo>
                <a:lnTo>
                  <a:pt x="0" y="0"/>
                </a:lnTo>
                <a:close/>
              </a:path>
            </a:pathLst>
          </a:custGeom>
        </p:spPr>
      </p:pic>
      <p:sp>
        <p:nvSpPr>
          <p:cNvPr id="30" name="圆角矩形 29"/>
          <p:cNvSpPr/>
          <p:nvPr/>
        </p:nvSpPr>
        <p:spPr>
          <a:xfrm>
            <a:off x="835025" y="7577455"/>
            <a:ext cx="11289030" cy="4511675"/>
          </a:xfrm>
          <a:prstGeom prst="roundRect">
            <a:avLst/>
          </a:prstGeom>
          <a:solidFill>
            <a:srgbClr val="9D020A"/>
          </a:solidFill>
          <a:ln w="76200">
            <a:noFill/>
          </a:ln>
          <a:effectLst>
            <a:outerShdw blurRad="406400" dist="190500" dir="2700000" algn="tl" rotWithShape="0">
              <a:srgbClr val="FFAD33">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zh-CN" altLang="en-US" sz="2400" dirty="0">
              <a:solidFill>
                <a:schemeClr val="bg1"/>
              </a:solidFill>
              <a:latin typeface="黑体" panose="02010609060101010101" charset="-122"/>
              <a:ea typeface="黑体" panose="02010609060101010101" charset="-122"/>
            </a:endParaRPr>
          </a:p>
        </p:txBody>
      </p:sp>
      <p:sp>
        <p:nvSpPr>
          <p:cNvPr id="31" name="文本框 30"/>
          <p:cNvSpPr txBox="1"/>
          <p:nvPr/>
        </p:nvSpPr>
        <p:spPr>
          <a:xfrm>
            <a:off x="1320165" y="8125460"/>
            <a:ext cx="10320655" cy="3415030"/>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zh-CN" altLang="en-US" sz="3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学费</a:t>
            </a:r>
            <a:r>
              <a:rPr lang="zh-CN" altLang="en-US"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3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RMB 156000</a:t>
            </a:r>
            <a:r>
              <a:rPr lang="zh-CN" altLang="en-US" sz="3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元（含报名</a:t>
            </a:r>
            <a:r>
              <a:rPr lang="zh-CN" altLang="en-US" sz="3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费</a:t>
            </a:r>
            <a:r>
              <a:rPr lang="en-US" altLang="zh-CN" sz="3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6000</a:t>
            </a:r>
            <a:r>
              <a:rPr lang="zh-CN" altLang="en-US" sz="3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元</a:t>
            </a:r>
            <a:r>
              <a:rPr lang="zh-CN" altLang="en-US"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教材费、</a:t>
            </a:r>
            <a:r>
              <a:rPr lang="zh-CN" altLang="en-US"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论文指导费、学位申请费等</a:t>
            </a:r>
            <a:r>
              <a:rPr lang="zh-CN" altLang="en-US" sz="3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p>
          <a:p>
            <a:pPr marL="457200" indent="-457200" algn="just">
              <a:lnSpc>
                <a:spcPct val="150000"/>
              </a:lnSpc>
              <a:buFont typeface="Arial" panose="020B0604020202020204" pitchFamily="34" charset="0"/>
              <a:buChar char="•"/>
            </a:pPr>
            <a:r>
              <a:rPr lang="zh-CN" altLang="en-US" sz="3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赴</a:t>
            </a:r>
            <a:r>
              <a:rPr lang="zh-CN" altLang="en-US"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英国参加授位仪式的毕业费用、食宿、交通、签证等费用自理</a:t>
            </a:r>
          </a:p>
        </p:txBody>
      </p:sp>
      <p:sp>
        <p:nvSpPr>
          <p:cNvPr id="36" name="矩形 35"/>
          <p:cNvSpPr/>
          <p:nvPr/>
        </p:nvSpPr>
        <p:spPr>
          <a:xfrm>
            <a:off x="2824480" y="3292475"/>
            <a:ext cx="3521710" cy="829945"/>
          </a:xfrm>
          <a:prstGeom prst="rect">
            <a:avLst/>
          </a:prstGeom>
        </p:spPr>
        <p:txBody>
          <a:bodyPr wrap="square">
            <a:spAutoFit/>
          </a:bodyPr>
          <a:lstStyle/>
          <a:p>
            <a:pPr algn="ctr"/>
            <a:r>
              <a:rPr lang="en-US" altLang="zh-CN" sz="4800" b="1" dirty="0">
                <a:solidFill>
                  <a:srgbClr val="9F020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 </a:t>
            </a:r>
            <a:r>
              <a:rPr lang="zh-CN" altLang="en-US" sz="4800" b="1" dirty="0">
                <a:solidFill>
                  <a:srgbClr val="9F020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教育投资</a:t>
            </a:r>
          </a:p>
        </p:txBody>
      </p:sp>
      <p:sp>
        <p:nvSpPr>
          <p:cNvPr id="38" name="KSO_Shape"/>
          <p:cNvSpPr/>
          <p:nvPr/>
        </p:nvSpPr>
        <p:spPr>
          <a:xfrm>
            <a:off x="835025" y="3131185"/>
            <a:ext cx="1151255" cy="1151255"/>
          </a:xfrm>
          <a:custGeom>
            <a:avLst/>
            <a:gdLst>
              <a:gd name="connsiteX0" fmla="*/ 1063385 w 1944000"/>
              <a:gd name="connsiteY0" fmla="*/ 1082014 h 1944000"/>
              <a:gd name="connsiteX1" fmla="*/ 1093900 w 1944000"/>
              <a:gd name="connsiteY1" fmla="*/ 1089952 h 1944000"/>
              <a:gd name="connsiteX2" fmla="*/ 1121871 w 1944000"/>
              <a:gd name="connsiteY2" fmla="*/ 1097572 h 1944000"/>
              <a:gd name="connsiteX3" fmla="*/ 1146982 w 1944000"/>
              <a:gd name="connsiteY3" fmla="*/ 1104557 h 1944000"/>
              <a:gd name="connsiteX4" fmla="*/ 1169550 w 1944000"/>
              <a:gd name="connsiteY4" fmla="*/ 1111542 h 1944000"/>
              <a:gd name="connsiteX5" fmla="*/ 1188940 w 1944000"/>
              <a:gd name="connsiteY5" fmla="*/ 1118209 h 1944000"/>
              <a:gd name="connsiteX6" fmla="*/ 1205469 w 1944000"/>
              <a:gd name="connsiteY6" fmla="*/ 1124559 h 1944000"/>
              <a:gd name="connsiteX7" fmla="*/ 1212779 w 1944000"/>
              <a:gd name="connsiteY7" fmla="*/ 1127734 h 1944000"/>
              <a:gd name="connsiteX8" fmla="*/ 1219137 w 1944000"/>
              <a:gd name="connsiteY8" fmla="*/ 1130592 h 1944000"/>
              <a:gd name="connsiteX9" fmla="*/ 1225176 w 1944000"/>
              <a:gd name="connsiteY9" fmla="*/ 1133449 h 1944000"/>
              <a:gd name="connsiteX10" fmla="*/ 1230262 w 1944000"/>
              <a:gd name="connsiteY10" fmla="*/ 1136307 h 1944000"/>
              <a:gd name="connsiteX11" fmla="*/ 1238526 w 1944000"/>
              <a:gd name="connsiteY11" fmla="*/ 1141704 h 1944000"/>
              <a:gd name="connsiteX12" fmla="*/ 1245837 w 1944000"/>
              <a:gd name="connsiteY12" fmla="*/ 1146784 h 1944000"/>
              <a:gd name="connsiteX13" fmla="*/ 1253148 w 1944000"/>
              <a:gd name="connsiteY13" fmla="*/ 1152499 h 1944000"/>
              <a:gd name="connsiteX14" fmla="*/ 1259823 w 1944000"/>
              <a:gd name="connsiteY14" fmla="*/ 1158532 h 1944000"/>
              <a:gd name="connsiteX15" fmla="*/ 1265862 w 1944000"/>
              <a:gd name="connsiteY15" fmla="*/ 1164564 h 1944000"/>
              <a:gd name="connsiteX16" fmla="*/ 1271266 w 1944000"/>
              <a:gd name="connsiteY16" fmla="*/ 1170914 h 1944000"/>
              <a:gd name="connsiteX17" fmla="*/ 1276351 w 1944000"/>
              <a:gd name="connsiteY17" fmla="*/ 1177582 h 1944000"/>
              <a:gd name="connsiteX18" fmla="*/ 1280801 w 1944000"/>
              <a:gd name="connsiteY18" fmla="*/ 1184567 h 1944000"/>
              <a:gd name="connsiteX19" fmla="*/ 1284934 w 1944000"/>
              <a:gd name="connsiteY19" fmla="*/ 1191234 h 1944000"/>
              <a:gd name="connsiteX20" fmla="*/ 1288112 w 1944000"/>
              <a:gd name="connsiteY20" fmla="*/ 1198537 h 1944000"/>
              <a:gd name="connsiteX21" fmla="*/ 1291291 w 1944000"/>
              <a:gd name="connsiteY21" fmla="*/ 1206157 h 1944000"/>
              <a:gd name="connsiteX22" fmla="*/ 1293516 w 1944000"/>
              <a:gd name="connsiteY22" fmla="*/ 1214094 h 1944000"/>
              <a:gd name="connsiteX23" fmla="*/ 1295423 w 1944000"/>
              <a:gd name="connsiteY23" fmla="*/ 1222032 h 1944000"/>
              <a:gd name="connsiteX24" fmla="*/ 1296694 w 1944000"/>
              <a:gd name="connsiteY24" fmla="*/ 1230287 h 1944000"/>
              <a:gd name="connsiteX25" fmla="*/ 1297330 w 1944000"/>
              <a:gd name="connsiteY25" fmla="*/ 1238859 h 1944000"/>
              <a:gd name="connsiteX26" fmla="*/ 1297648 w 1944000"/>
              <a:gd name="connsiteY26" fmla="*/ 1247432 h 1944000"/>
              <a:gd name="connsiteX27" fmla="*/ 1297330 w 1944000"/>
              <a:gd name="connsiteY27" fmla="*/ 1257275 h 1944000"/>
              <a:gd name="connsiteX28" fmla="*/ 1296377 w 1944000"/>
              <a:gd name="connsiteY28" fmla="*/ 1266800 h 1944000"/>
              <a:gd name="connsiteX29" fmla="*/ 1295105 w 1944000"/>
              <a:gd name="connsiteY29" fmla="*/ 1276007 h 1944000"/>
              <a:gd name="connsiteX30" fmla="*/ 1292880 w 1944000"/>
              <a:gd name="connsiteY30" fmla="*/ 1285215 h 1944000"/>
              <a:gd name="connsiteX31" fmla="*/ 1290019 w 1944000"/>
              <a:gd name="connsiteY31" fmla="*/ 1294422 h 1944000"/>
              <a:gd name="connsiteX32" fmla="*/ 1286841 w 1944000"/>
              <a:gd name="connsiteY32" fmla="*/ 1303312 h 1944000"/>
              <a:gd name="connsiteX33" fmla="*/ 1283344 w 1944000"/>
              <a:gd name="connsiteY33" fmla="*/ 1312202 h 1944000"/>
              <a:gd name="connsiteX34" fmla="*/ 1278576 w 1944000"/>
              <a:gd name="connsiteY34" fmla="*/ 1320775 h 1944000"/>
              <a:gd name="connsiteX35" fmla="*/ 1273808 w 1944000"/>
              <a:gd name="connsiteY35" fmla="*/ 1329347 h 1944000"/>
              <a:gd name="connsiteX36" fmla="*/ 1267769 w 1944000"/>
              <a:gd name="connsiteY36" fmla="*/ 1337602 h 1944000"/>
              <a:gd name="connsiteX37" fmla="*/ 1261412 w 1944000"/>
              <a:gd name="connsiteY37" fmla="*/ 1345857 h 1944000"/>
              <a:gd name="connsiteX38" fmla="*/ 1254737 w 1944000"/>
              <a:gd name="connsiteY38" fmla="*/ 1353795 h 1944000"/>
              <a:gd name="connsiteX39" fmla="*/ 1247426 w 1944000"/>
              <a:gd name="connsiteY39" fmla="*/ 1361732 h 1944000"/>
              <a:gd name="connsiteX40" fmla="*/ 1239162 w 1944000"/>
              <a:gd name="connsiteY40" fmla="*/ 1369670 h 1944000"/>
              <a:gd name="connsiteX41" fmla="*/ 1230580 w 1944000"/>
              <a:gd name="connsiteY41" fmla="*/ 1376655 h 1944000"/>
              <a:gd name="connsiteX42" fmla="*/ 1221362 w 1944000"/>
              <a:gd name="connsiteY42" fmla="*/ 1384275 h 1944000"/>
              <a:gd name="connsiteX43" fmla="*/ 1214051 w 1944000"/>
              <a:gd name="connsiteY43" fmla="*/ 1389672 h 1944000"/>
              <a:gd name="connsiteX44" fmla="*/ 1206422 w 1944000"/>
              <a:gd name="connsiteY44" fmla="*/ 1394435 h 1944000"/>
              <a:gd name="connsiteX45" fmla="*/ 1198476 w 1944000"/>
              <a:gd name="connsiteY45" fmla="*/ 1399515 h 1944000"/>
              <a:gd name="connsiteX46" fmla="*/ 1190211 w 1944000"/>
              <a:gd name="connsiteY46" fmla="*/ 1403960 h 1944000"/>
              <a:gd name="connsiteX47" fmla="*/ 1181311 w 1944000"/>
              <a:gd name="connsiteY47" fmla="*/ 1408087 h 1944000"/>
              <a:gd name="connsiteX48" fmla="*/ 1172411 w 1944000"/>
              <a:gd name="connsiteY48" fmla="*/ 1411897 h 1944000"/>
              <a:gd name="connsiteX49" fmla="*/ 1163193 w 1944000"/>
              <a:gd name="connsiteY49" fmla="*/ 1416025 h 1944000"/>
              <a:gd name="connsiteX50" fmla="*/ 1153340 w 1944000"/>
              <a:gd name="connsiteY50" fmla="*/ 1419517 h 1944000"/>
              <a:gd name="connsiteX51" fmla="*/ 1143486 w 1944000"/>
              <a:gd name="connsiteY51" fmla="*/ 1422692 h 1944000"/>
              <a:gd name="connsiteX52" fmla="*/ 1132997 w 1944000"/>
              <a:gd name="connsiteY52" fmla="*/ 1425867 h 1944000"/>
              <a:gd name="connsiteX53" fmla="*/ 1122189 w 1944000"/>
              <a:gd name="connsiteY53" fmla="*/ 1428407 h 1944000"/>
              <a:gd name="connsiteX54" fmla="*/ 1111064 w 1944000"/>
              <a:gd name="connsiteY54" fmla="*/ 1431265 h 1944000"/>
              <a:gd name="connsiteX55" fmla="*/ 1099621 w 1944000"/>
              <a:gd name="connsiteY55" fmla="*/ 1433487 h 1944000"/>
              <a:gd name="connsiteX56" fmla="*/ 1087860 w 1944000"/>
              <a:gd name="connsiteY56" fmla="*/ 1435392 h 1944000"/>
              <a:gd name="connsiteX57" fmla="*/ 1075782 w 1944000"/>
              <a:gd name="connsiteY57" fmla="*/ 1436980 h 1944000"/>
              <a:gd name="connsiteX58" fmla="*/ 1063385 w 1944000"/>
              <a:gd name="connsiteY58" fmla="*/ 1438567 h 1944000"/>
              <a:gd name="connsiteX59" fmla="*/ 880616 w 1944000"/>
              <a:gd name="connsiteY59" fmla="*/ 505752 h 1944000"/>
              <a:gd name="connsiteX60" fmla="*/ 880616 w 1944000"/>
              <a:gd name="connsiteY60" fmla="*/ 814362 h 1944000"/>
              <a:gd name="connsiteX61" fmla="*/ 847241 w 1944000"/>
              <a:gd name="connsiteY61" fmla="*/ 805789 h 1944000"/>
              <a:gd name="connsiteX62" fmla="*/ 820223 w 1944000"/>
              <a:gd name="connsiteY62" fmla="*/ 798804 h 1944000"/>
              <a:gd name="connsiteX63" fmla="*/ 799879 w 1944000"/>
              <a:gd name="connsiteY63" fmla="*/ 793089 h 1944000"/>
              <a:gd name="connsiteX64" fmla="*/ 785894 w 1944000"/>
              <a:gd name="connsiteY64" fmla="*/ 788327 h 1944000"/>
              <a:gd name="connsiteX65" fmla="*/ 771590 w 1944000"/>
              <a:gd name="connsiteY65" fmla="*/ 782929 h 1944000"/>
              <a:gd name="connsiteX66" fmla="*/ 757922 w 1944000"/>
              <a:gd name="connsiteY66" fmla="*/ 776897 h 1944000"/>
              <a:gd name="connsiteX67" fmla="*/ 745843 w 1944000"/>
              <a:gd name="connsiteY67" fmla="*/ 770229 h 1944000"/>
              <a:gd name="connsiteX68" fmla="*/ 739804 w 1944000"/>
              <a:gd name="connsiteY68" fmla="*/ 767054 h 1944000"/>
              <a:gd name="connsiteX69" fmla="*/ 734400 w 1944000"/>
              <a:gd name="connsiteY69" fmla="*/ 763879 h 1944000"/>
              <a:gd name="connsiteX70" fmla="*/ 728679 w 1944000"/>
              <a:gd name="connsiteY70" fmla="*/ 760069 h 1944000"/>
              <a:gd name="connsiteX71" fmla="*/ 723593 w 1944000"/>
              <a:gd name="connsiteY71" fmla="*/ 756577 h 1944000"/>
              <a:gd name="connsiteX72" fmla="*/ 718825 w 1944000"/>
              <a:gd name="connsiteY72" fmla="*/ 752767 h 1944000"/>
              <a:gd name="connsiteX73" fmla="*/ 714057 w 1944000"/>
              <a:gd name="connsiteY73" fmla="*/ 749274 h 1944000"/>
              <a:gd name="connsiteX74" fmla="*/ 709925 w 1944000"/>
              <a:gd name="connsiteY74" fmla="*/ 745464 h 1944000"/>
              <a:gd name="connsiteX75" fmla="*/ 705475 w 1944000"/>
              <a:gd name="connsiteY75" fmla="*/ 741337 h 1944000"/>
              <a:gd name="connsiteX76" fmla="*/ 701979 w 1944000"/>
              <a:gd name="connsiteY76" fmla="*/ 737209 h 1944000"/>
              <a:gd name="connsiteX77" fmla="*/ 698164 w 1944000"/>
              <a:gd name="connsiteY77" fmla="*/ 733082 h 1944000"/>
              <a:gd name="connsiteX78" fmla="*/ 694668 w 1944000"/>
              <a:gd name="connsiteY78" fmla="*/ 728954 h 1944000"/>
              <a:gd name="connsiteX79" fmla="*/ 691807 w 1944000"/>
              <a:gd name="connsiteY79" fmla="*/ 724827 h 1944000"/>
              <a:gd name="connsiteX80" fmla="*/ 688629 w 1944000"/>
              <a:gd name="connsiteY80" fmla="*/ 720699 h 1944000"/>
              <a:gd name="connsiteX81" fmla="*/ 686086 w 1944000"/>
              <a:gd name="connsiteY81" fmla="*/ 716254 h 1944000"/>
              <a:gd name="connsiteX82" fmla="*/ 683543 w 1944000"/>
              <a:gd name="connsiteY82" fmla="*/ 712127 h 1944000"/>
              <a:gd name="connsiteX83" fmla="*/ 681000 w 1944000"/>
              <a:gd name="connsiteY83" fmla="*/ 707682 h 1944000"/>
              <a:gd name="connsiteX84" fmla="*/ 679093 w 1944000"/>
              <a:gd name="connsiteY84" fmla="*/ 703237 h 1944000"/>
              <a:gd name="connsiteX85" fmla="*/ 677186 w 1944000"/>
              <a:gd name="connsiteY85" fmla="*/ 698474 h 1944000"/>
              <a:gd name="connsiteX86" fmla="*/ 675596 w 1944000"/>
              <a:gd name="connsiteY86" fmla="*/ 694347 h 1944000"/>
              <a:gd name="connsiteX87" fmla="*/ 674325 w 1944000"/>
              <a:gd name="connsiteY87" fmla="*/ 689584 h 1944000"/>
              <a:gd name="connsiteX88" fmla="*/ 673053 w 1944000"/>
              <a:gd name="connsiteY88" fmla="*/ 684822 h 1944000"/>
              <a:gd name="connsiteX89" fmla="*/ 671782 w 1944000"/>
              <a:gd name="connsiteY89" fmla="*/ 680059 h 1944000"/>
              <a:gd name="connsiteX90" fmla="*/ 671146 w 1944000"/>
              <a:gd name="connsiteY90" fmla="*/ 675297 h 1944000"/>
              <a:gd name="connsiteX91" fmla="*/ 670511 w 1944000"/>
              <a:gd name="connsiteY91" fmla="*/ 670217 h 1944000"/>
              <a:gd name="connsiteX92" fmla="*/ 670193 w 1944000"/>
              <a:gd name="connsiteY92" fmla="*/ 665137 h 1944000"/>
              <a:gd name="connsiteX93" fmla="*/ 670193 w 1944000"/>
              <a:gd name="connsiteY93" fmla="*/ 660374 h 1944000"/>
              <a:gd name="connsiteX94" fmla="*/ 670511 w 1944000"/>
              <a:gd name="connsiteY94" fmla="*/ 652437 h 1944000"/>
              <a:gd name="connsiteX95" fmla="*/ 671146 w 1944000"/>
              <a:gd name="connsiteY95" fmla="*/ 644499 h 1944000"/>
              <a:gd name="connsiteX96" fmla="*/ 672736 w 1944000"/>
              <a:gd name="connsiteY96" fmla="*/ 636879 h 1944000"/>
              <a:gd name="connsiteX97" fmla="*/ 674643 w 1944000"/>
              <a:gd name="connsiteY97" fmla="*/ 629259 h 1944000"/>
              <a:gd name="connsiteX98" fmla="*/ 676868 w 1944000"/>
              <a:gd name="connsiteY98" fmla="*/ 622274 h 1944000"/>
              <a:gd name="connsiteX99" fmla="*/ 679728 w 1944000"/>
              <a:gd name="connsiteY99" fmla="*/ 614972 h 1944000"/>
              <a:gd name="connsiteX100" fmla="*/ 683225 w 1944000"/>
              <a:gd name="connsiteY100" fmla="*/ 607669 h 1944000"/>
              <a:gd name="connsiteX101" fmla="*/ 687039 w 1944000"/>
              <a:gd name="connsiteY101" fmla="*/ 600684 h 1944000"/>
              <a:gd name="connsiteX102" fmla="*/ 691807 w 1944000"/>
              <a:gd name="connsiteY102" fmla="*/ 593699 h 1944000"/>
              <a:gd name="connsiteX103" fmla="*/ 696575 w 1944000"/>
              <a:gd name="connsiteY103" fmla="*/ 587349 h 1944000"/>
              <a:gd name="connsiteX104" fmla="*/ 702297 w 1944000"/>
              <a:gd name="connsiteY104" fmla="*/ 580682 h 1944000"/>
              <a:gd name="connsiteX105" fmla="*/ 708336 w 1944000"/>
              <a:gd name="connsiteY105" fmla="*/ 574014 h 1944000"/>
              <a:gd name="connsiteX106" fmla="*/ 714693 w 1944000"/>
              <a:gd name="connsiteY106" fmla="*/ 567664 h 1944000"/>
              <a:gd name="connsiteX107" fmla="*/ 722004 w 1944000"/>
              <a:gd name="connsiteY107" fmla="*/ 561632 h 1944000"/>
              <a:gd name="connsiteX108" fmla="*/ 729632 w 1944000"/>
              <a:gd name="connsiteY108" fmla="*/ 555282 h 1944000"/>
              <a:gd name="connsiteX109" fmla="*/ 737897 w 1944000"/>
              <a:gd name="connsiteY109" fmla="*/ 549249 h 1944000"/>
              <a:gd name="connsiteX110" fmla="*/ 743936 w 1944000"/>
              <a:gd name="connsiteY110" fmla="*/ 545122 h 1944000"/>
              <a:gd name="connsiteX111" fmla="*/ 750293 w 1944000"/>
              <a:gd name="connsiteY111" fmla="*/ 540994 h 1944000"/>
              <a:gd name="connsiteX112" fmla="*/ 757286 w 1944000"/>
              <a:gd name="connsiteY112" fmla="*/ 537502 h 1944000"/>
              <a:gd name="connsiteX113" fmla="*/ 764597 w 1944000"/>
              <a:gd name="connsiteY113" fmla="*/ 533692 h 1944000"/>
              <a:gd name="connsiteX114" fmla="*/ 772544 w 1944000"/>
              <a:gd name="connsiteY114" fmla="*/ 530517 h 1944000"/>
              <a:gd name="connsiteX115" fmla="*/ 780490 w 1944000"/>
              <a:gd name="connsiteY115" fmla="*/ 527342 h 1944000"/>
              <a:gd name="connsiteX116" fmla="*/ 789072 w 1944000"/>
              <a:gd name="connsiteY116" fmla="*/ 524167 h 1944000"/>
              <a:gd name="connsiteX117" fmla="*/ 797654 w 1944000"/>
              <a:gd name="connsiteY117" fmla="*/ 521627 h 1944000"/>
              <a:gd name="connsiteX118" fmla="*/ 806872 w 1944000"/>
              <a:gd name="connsiteY118" fmla="*/ 519087 h 1944000"/>
              <a:gd name="connsiteX119" fmla="*/ 816408 w 1944000"/>
              <a:gd name="connsiteY119" fmla="*/ 516229 h 1944000"/>
              <a:gd name="connsiteX120" fmla="*/ 825944 w 1944000"/>
              <a:gd name="connsiteY120" fmla="*/ 514324 h 1944000"/>
              <a:gd name="connsiteX121" fmla="*/ 836116 w 1944000"/>
              <a:gd name="connsiteY121" fmla="*/ 512102 h 1944000"/>
              <a:gd name="connsiteX122" fmla="*/ 846923 w 1944000"/>
              <a:gd name="connsiteY122" fmla="*/ 510514 h 1944000"/>
              <a:gd name="connsiteX123" fmla="*/ 858048 w 1944000"/>
              <a:gd name="connsiteY123" fmla="*/ 508927 h 1944000"/>
              <a:gd name="connsiteX124" fmla="*/ 869173 w 1944000"/>
              <a:gd name="connsiteY124" fmla="*/ 507022 h 1944000"/>
              <a:gd name="connsiteX125" fmla="*/ 880616 w 1944000"/>
              <a:gd name="connsiteY125" fmla="*/ 217144 h 1944000"/>
              <a:gd name="connsiteX126" fmla="*/ 880616 w 1944000"/>
              <a:gd name="connsiteY126" fmla="*/ 333984 h 1944000"/>
              <a:gd name="connsiteX127" fmla="*/ 863451 w 1944000"/>
              <a:gd name="connsiteY127" fmla="*/ 335254 h 1944000"/>
              <a:gd name="connsiteX128" fmla="*/ 846287 w 1944000"/>
              <a:gd name="connsiteY128" fmla="*/ 337159 h 1944000"/>
              <a:gd name="connsiteX129" fmla="*/ 829440 w 1944000"/>
              <a:gd name="connsiteY129" fmla="*/ 339382 h 1944000"/>
              <a:gd name="connsiteX130" fmla="*/ 812912 w 1944000"/>
              <a:gd name="connsiteY130" fmla="*/ 341922 h 1944000"/>
              <a:gd name="connsiteX131" fmla="*/ 796701 w 1944000"/>
              <a:gd name="connsiteY131" fmla="*/ 344779 h 1944000"/>
              <a:gd name="connsiteX132" fmla="*/ 780490 w 1944000"/>
              <a:gd name="connsiteY132" fmla="*/ 347954 h 1944000"/>
              <a:gd name="connsiteX133" fmla="*/ 764279 w 1944000"/>
              <a:gd name="connsiteY133" fmla="*/ 351764 h 1944000"/>
              <a:gd name="connsiteX134" fmla="*/ 748386 w 1944000"/>
              <a:gd name="connsiteY134" fmla="*/ 355892 h 1944000"/>
              <a:gd name="connsiteX135" fmla="*/ 726136 w 1944000"/>
              <a:gd name="connsiteY135" fmla="*/ 362242 h 1944000"/>
              <a:gd name="connsiteX136" fmla="*/ 704839 w 1944000"/>
              <a:gd name="connsiteY136" fmla="*/ 368909 h 1944000"/>
              <a:gd name="connsiteX137" fmla="*/ 684814 w 1944000"/>
              <a:gd name="connsiteY137" fmla="*/ 375894 h 1944000"/>
              <a:gd name="connsiteX138" fmla="*/ 666061 w 1944000"/>
              <a:gd name="connsiteY138" fmla="*/ 383197 h 1944000"/>
              <a:gd name="connsiteX139" fmla="*/ 657160 w 1944000"/>
              <a:gd name="connsiteY139" fmla="*/ 387324 h 1944000"/>
              <a:gd name="connsiteX140" fmla="*/ 648260 w 1944000"/>
              <a:gd name="connsiteY140" fmla="*/ 391134 h 1944000"/>
              <a:gd name="connsiteX141" fmla="*/ 639996 w 1944000"/>
              <a:gd name="connsiteY141" fmla="*/ 395262 h 1944000"/>
              <a:gd name="connsiteX142" fmla="*/ 632050 w 1944000"/>
              <a:gd name="connsiteY142" fmla="*/ 399072 h 1944000"/>
              <a:gd name="connsiteX143" fmla="*/ 624103 w 1944000"/>
              <a:gd name="connsiteY143" fmla="*/ 403517 h 1944000"/>
              <a:gd name="connsiteX144" fmla="*/ 616792 w 1944000"/>
              <a:gd name="connsiteY144" fmla="*/ 407644 h 1944000"/>
              <a:gd name="connsiteX145" fmla="*/ 609481 w 1944000"/>
              <a:gd name="connsiteY145" fmla="*/ 412089 h 1944000"/>
              <a:gd name="connsiteX146" fmla="*/ 602806 w 1944000"/>
              <a:gd name="connsiteY146" fmla="*/ 416534 h 1944000"/>
              <a:gd name="connsiteX147" fmla="*/ 593906 w 1944000"/>
              <a:gd name="connsiteY147" fmla="*/ 422567 h 1944000"/>
              <a:gd name="connsiteX148" fmla="*/ 585642 w 1944000"/>
              <a:gd name="connsiteY148" fmla="*/ 428282 h 1944000"/>
              <a:gd name="connsiteX149" fmla="*/ 577060 w 1944000"/>
              <a:gd name="connsiteY149" fmla="*/ 434632 h 1944000"/>
              <a:gd name="connsiteX150" fmla="*/ 569113 w 1944000"/>
              <a:gd name="connsiteY150" fmla="*/ 440982 h 1944000"/>
              <a:gd name="connsiteX151" fmla="*/ 561167 w 1944000"/>
              <a:gd name="connsiteY151" fmla="*/ 447967 h 1944000"/>
              <a:gd name="connsiteX152" fmla="*/ 553538 w 1944000"/>
              <a:gd name="connsiteY152" fmla="*/ 454317 h 1944000"/>
              <a:gd name="connsiteX153" fmla="*/ 545910 w 1944000"/>
              <a:gd name="connsiteY153" fmla="*/ 461302 h 1944000"/>
              <a:gd name="connsiteX154" fmla="*/ 538917 w 1944000"/>
              <a:gd name="connsiteY154" fmla="*/ 468604 h 1944000"/>
              <a:gd name="connsiteX155" fmla="*/ 532241 w 1944000"/>
              <a:gd name="connsiteY155" fmla="*/ 475907 h 1944000"/>
              <a:gd name="connsiteX156" fmla="*/ 525249 w 1944000"/>
              <a:gd name="connsiteY156" fmla="*/ 483527 h 1944000"/>
              <a:gd name="connsiteX157" fmla="*/ 518891 w 1944000"/>
              <a:gd name="connsiteY157" fmla="*/ 491464 h 1944000"/>
              <a:gd name="connsiteX158" fmla="*/ 512534 w 1944000"/>
              <a:gd name="connsiteY158" fmla="*/ 499402 h 1944000"/>
              <a:gd name="connsiteX159" fmla="*/ 506813 w 1944000"/>
              <a:gd name="connsiteY159" fmla="*/ 507022 h 1944000"/>
              <a:gd name="connsiteX160" fmla="*/ 501091 w 1944000"/>
              <a:gd name="connsiteY160" fmla="*/ 515277 h 1944000"/>
              <a:gd name="connsiteX161" fmla="*/ 495370 w 1944000"/>
              <a:gd name="connsiteY161" fmla="*/ 523849 h 1944000"/>
              <a:gd name="connsiteX162" fmla="*/ 490284 w 1944000"/>
              <a:gd name="connsiteY162" fmla="*/ 532422 h 1944000"/>
              <a:gd name="connsiteX163" fmla="*/ 485198 w 1944000"/>
              <a:gd name="connsiteY163" fmla="*/ 541312 h 1944000"/>
              <a:gd name="connsiteX164" fmla="*/ 480430 w 1944000"/>
              <a:gd name="connsiteY164" fmla="*/ 550202 h 1944000"/>
              <a:gd name="connsiteX165" fmla="*/ 475980 w 1944000"/>
              <a:gd name="connsiteY165" fmla="*/ 559092 h 1944000"/>
              <a:gd name="connsiteX166" fmla="*/ 472166 w 1944000"/>
              <a:gd name="connsiteY166" fmla="*/ 568299 h 1944000"/>
              <a:gd name="connsiteX167" fmla="*/ 468352 w 1944000"/>
              <a:gd name="connsiteY167" fmla="*/ 577507 h 1944000"/>
              <a:gd name="connsiteX168" fmla="*/ 464855 w 1944000"/>
              <a:gd name="connsiteY168" fmla="*/ 586714 h 1944000"/>
              <a:gd name="connsiteX169" fmla="*/ 461994 w 1944000"/>
              <a:gd name="connsiteY169" fmla="*/ 596239 h 1944000"/>
              <a:gd name="connsiteX170" fmla="*/ 459134 w 1944000"/>
              <a:gd name="connsiteY170" fmla="*/ 605764 h 1944000"/>
              <a:gd name="connsiteX171" fmla="*/ 456591 w 1944000"/>
              <a:gd name="connsiteY171" fmla="*/ 615289 h 1944000"/>
              <a:gd name="connsiteX172" fmla="*/ 454684 w 1944000"/>
              <a:gd name="connsiteY172" fmla="*/ 624814 h 1944000"/>
              <a:gd name="connsiteX173" fmla="*/ 453094 w 1944000"/>
              <a:gd name="connsiteY173" fmla="*/ 634657 h 1944000"/>
              <a:gd name="connsiteX174" fmla="*/ 451187 w 1944000"/>
              <a:gd name="connsiteY174" fmla="*/ 644182 h 1944000"/>
              <a:gd name="connsiteX175" fmla="*/ 450234 w 1944000"/>
              <a:gd name="connsiteY175" fmla="*/ 654024 h 1944000"/>
              <a:gd name="connsiteX176" fmla="*/ 449280 w 1944000"/>
              <a:gd name="connsiteY176" fmla="*/ 664184 h 1944000"/>
              <a:gd name="connsiteX177" fmla="*/ 448962 w 1944000"/>
              <a:gd name="connsiteY177" fmla="*/ 674344 h 1944000"/>
              <a:gd name="connsiteX178" fmla="*/ 448644 w 1944000"/>
              <a:gd name="connsiteY178" fmla="*/ 684822 h 1944000"/>
              <a:gd name="connsiteX179" fmla="*/ 448962 w 1944000"/>
              <a:gd name="connsiteY179" fmla="*/ 695934 h 1944000"/>
              <a:gd name="connsiteX180" fmla="*/ 449598 w 1944000"/>
              <a:gd name="connsiteY180" fmla="*/ 706729 h 1944000"/>
              <a:gd name="connsiteX181" fmla="*/ 450552 w 1944000"/>
              <a:gd name="connsiteY181" fmla="*/ 717842 h 1944000"/>
              <a:gd name="connsiteX182" fmla="*/ 452141 w 1944000"/>
              <a:gd name="connsiteY182" fmla="*/ 728637 h 1944000"/>
              <a:gd name="connsiteX183" fmla="*/ 453730 w 1944000"/>
              <a:gd name="connsiteY183" fmla="*/ 739432 h 1944000"/>
              <a:gd name="connsiteX184" fmla="*/ 455955 w 1944000"/>
              <a:gd name="connsiteY184" fmla="*/ 749909 h 1944000"/>
              <a:gd name="connsiteX185" fmla="*/ 458180 w 1944000"/>
              <a:gd name="connsiteY185" fmla="*/ 760387 h 1944000"/>
              <a:gd name="connsiteX186" fmla="*/ 461359 w 1944000"/>
              <a:gd name="connsiteY186" fmla="*/ 770547 h 1944000"/>
              <a:gd name="connsiteX187" fmla="*/ 464537 w 1944000"/>
              <a:gd name="connsiteY187" fmla="*/ 781024 h 1944000"/>
              <a:gd name="connsiteX188" fmla="*/ 468352 w 1944000"/>
              <a:gd name="connsiteY188" fmla="*/ 791184 h 1944000"/>
              <a:gd name="connsiteX189" fmla="*/ 472484 w 1944000"/>
              <a:gd name="connsiteY189" fmla="*/ 801027 h 1944000"/>
              <a:gd name="connsiteX190" fmla="*/ 476934 w 1944000"/>
              <a:gd name="connsiteY190" fmla="*/ 810869 h 1944000"/>
              <a:gd name="connsiteX191" fmla="*/ 482020 w 1944000"/>
              <a:gd name="connsiteY191" fmla="*/ 820712 h 1944000"/>
              <a:gd name="connsiteX192" fmla="*/ 487423 w 1944000"/>
              <a:gd name="connsiteY192" fmla="*/ 830237 h 1944000"/>
              <a:gd name="connsiteX193" fmla="*/ 492827 w 1944000"/>
              <a:gd name="connsiteY193" fmla="*/ 839762 h 1944000"/>
              <a:gd name="connsiteX194" fmla="*/ 498866 w 1944000"/>
              <a:gd name="connsiteY194" fmla="*/ 848969 h 1944000"/>
              <a:gd name="connsiteX195" fmla="*/ 505541 w 1944000"/>
              <a:gd name="connsiteY195" fmla="*/ 858177 h 1944000"/>
              <a:gd name="connsiteX196" fmla="*/ 512216 w 1944000"/>
              <a:gd name="connsiteY196" fmla="*/ 867067 h 1944000"/>
              <a:gd name="connsiteX197" fmla="*/ 519527 w 1944000"/>
              <a:gd name="connsiteY197" fmla="*/ 875957 h 1944000"/>
              <a:gd name="connsiteX198" fmla="*/ 527156 w 1944000"/>
              <a:gd name="connsiteY198" fmla="*/ 884212 h 1944000"/>
              <a:gd name="connsiteX199" fmla="*/ 535102 w 1944000"/>
              <a:gd name="connsiteY199" fmla="*/ 892467 h 1944000"/>
              <a:gd name="connsiteX200" fmla="*/ 543367 w 1944000"/>
              <a:gd name="connsiteY200" fmla="*/ 900404 h 1944000"/>
              <a:gd name="connsiteX201" fmla="*/ 551949 w 1944000"/>
              <a:gd name="connsiteY201" fmla="*/ 908024 h 1944000"/>
              <a:gd name="connsiteX202" fmla="*/ 561167 w 1944000"/>
              <a:gd name="connsiteY202" fmla="*/ 915644 h 1944000"/>
              <a:gd name="connsiteX203" fmla="*/ 570385 w 1944000"/>
              <a:gd name="connsiteY203" fmla="*/ 922947 h 1944000"/>
              <a:gd name="connsiteX204" fmla="*/ 580238 w 1944000"/>
              <a:gd name="connsiteY204" fmla="*/ 929932 h 1944000"/>
              <a:gd name="connsiteX205" fmla="*/ 590410 w 1944000"/>
              <a:gd name="connsiteY205" fmla="*/ 936282 h 1944000"/>
              <a:gd name="connsiteX206" fmla="*/ 600899 w 1944000"/>
              <a:gd name="connsiteY206" fmla="*/ 942632 h 1944000"/>
              <a:gd name="connsiteX207" fmla="*/ 611706 w 1944000"/>
              <a:gd name="connsiteY207" fmla="*/ 948982 h 1944000"/>
              <a:gd name="connsiteX208" fmla="*/ 623149 w 1944000"/>
              <a:gd name="connsiteY208" fmla="*/ 954697 h 1944000"/>
              <a:gd name="connsiteX209" fmla="*/ 634592 w 1944000"/>
              <a:gd name="connsiteY209" fmla="*/ 960412 h 1944000"/>
              <a:gd name="connsiteX210" fmla="*/ 646671 w 1944000"/>
              <a:gd name="connsiteY210" fmla="*/ 966127 h 1944000"/>
              <a:gd name="connsiteX211" fmla="*/ 666378 w 1944000"/>
              <a:gd name="connsiteY211" fmla="*/ 974064 h 1944000"/>
              <a:gd name="connsiteX212" fmla="*/ 688629 w 1944000"/>
              <a:gd name="connsiteY212" fmla="*/ 982637 h 1944000"/>
              <a:gd name="connsiteX213" fmla="*/ 713739 w 1944000"/>
              <a:gd name="connsiteY213" fmla="*/ 991209 h 1944000"/>
              <a:gd name="connsiteX214" fmla="*/ 741711 w 1944000"/>
              <a:gd name="connsiteY214" fmla="*/ 1000099 h 1944000"/>
              <a:gd name="connsiteX215" fmla="*/ 772544 w 1944000"/>
              <a:gd name="connsiteY215" fmla="*/ 1009307 h 1944000"/>
              <a:gd name="connsiteX216" fmla="*/ 805919 w 1944000"/>
              <a:gd name="connsiteY216" fmla="*/ 1018514 h 1944000"/>
              <a:gd name="connsiteX217" fmla="*/ 841837 w 1944000"/>
              <a:gd name="connsiteY217" fmla="*/ 1028357 h 1944000"/>
              <a:gd name="connsiteX218" fmla="*/ 880616 w 1944000"/>
              <a:gd name="connsiteY218" fmla="*/ 1038199 h 1944000"/>
              <a:gd name="connsiteX219" fmla="*/ 880616 w 1944000"/>
              <a:gd name="connsiteY219" fmla="*/ 1433487 h 1944000"/>
              <a:gd name="connsiteX220" fmla="*/ 870444 w 1944000"/>
              <a:gd name="connsiteY220" fmla="*/ 1431582 h 1944000"/>
              <a:gd name="connsiteX221" fmla="*/ 860591 w 1944000"/>
              <a:gd name="connsiteY221" fmla="*/ 1429042 h 1944000"/>
              <a:gd name="connsiteX222" fmla="*/ 850737 w 1944000"/>
              <a:gd name="connsiteY222" fmla="*/ 1426820 h 1944000"/>
              <a:gd name="connsiteX223" fmla="*/ 841519 w 1944000"/>
              <a:gd name="connsiteY223" fmla="*/ 1424280 h 1944000"/>
              <a:gd name="connsiteX224" fmla="*/ 831983 w 1944000"/>
              <a:gd name="connsiteY224" fmla="*/ 1421422 h 1944000"/>
              <a:gd name="connsiteX225" fmla="*/ 823083 w 1944000"/>
              <a:gd name="connsiteY225" fmla="*/ 1418247 h 1944000"/>
              <a:gd name="connsiteX226" fmla="*/ 814183 w 1944000"/>
              <a:gd name="connsiteY226" fmla="*/ 1415072 h 1944000"/>
              <a:gd name="connsiteX227" fmla="*/ 805283 w 1944000"/>
              <a:gd name="connsiteY227" fmla="*/ 1411580 h 1944000"/>
              <a:gd name="connsiteX228" fmla="*/ 796701 w 1944000"/>
              <a:gd name="connsiteY228" fmla="*/ 1408087 h 1944000"/>
              <a:gd name="connsiteX229" fmla="*/ 788437 w 1944000"/>
              <a:gd name="connsiteY229" fmla="*/ 1404277 h 1944000"/>
              <a:gd name="connsiteX230" fmla="*/ 780490 w 1944000"/>
              <a:gd name="connsiteY230" fmla="*/ 1400150 h 1944000"/>
              <a:gd name="connsiteX231" fmla="*/ 772544 w 1944000"/>
              <a:gd name="connsiteY231" fmla="*/ 1396022 h 1944000"/>
              <a:gd name="connsiteX232" fmla="*/ 764915 w 1944000"/>
              <a:gd name="connsiteY232" fmla="*/ 1391260 h 1944000"/>
              <a:gd name="connsiteX233" fmla="*/ 757604 w 1944000"/>
              <a:gd name="connsiteY233" fmla="*/ 1386815 h 1944000"/>
              <a:gd name="connsiteX234" fmla="*/ 750293 w 1944000"/>
              <a:gd name="connsiteY234" fmla="*/ 1381735 h 1944000"/>
              <a:gd name="connsiteX235" fmla="*/ 743618 w 1944000"/>
              <a:gd name="connsiteY235" fmla="*/ 1376655 h 1944000"/>
              <a:gd name="connsiteX236" fmla="*/ 732811 w 1944000"/>
              <a:gd name="connsiteY236" fmla="*/ 1368082 h 1944000"/>
              <a:gd name="connsiteX237" fmla="*/ 722640 w 1944000"/>
              <a:gd name="connsiteY237" fmla="*/ 1359192 h 1944000"/>
              <a:gd name="connsiteX238" fmla="*/ 713104 w 1944000"/>
              <a:gd name="connsiteY238" fmla="*/ 1349985 h 1944000"/>
              <a:gd name="connsiteX239" fmla="*/ 704204 w 1944000"/>
              <a:gd name="connsiteY239" fmla="*/ 1340142 h 1944000"/>
              <a:gd name="connsiteX240" fmla="*/ 695621 w 1944000"/>
              <a:gd name="connsiteY240" fmla="*/ 1329982 h 1944000"/>
              <a:gd name="connsiteX241" fmla="*/ 687675 w 1944000"/>
              <a:gd name="connsiteY241" fmla="*/ 1319187 h 1944000"/>
              <a:gd name="connsiteX242" fmla="*/ 680046 w 1944000"/>
              <a:gd name="connsiteY242" fmla="*/ 1308075 h 1944000"/>
              <a:gd name="connsiteX243" fmla="*/ 673371 w 1944000"/>
              <a:gd name="connsiteY243" fmla="*/ 1296327 h 1944000"/>
              <a:gd name="connsiteX244" fmla="*/ 667014 w 1944000"/>
              <a:gd name="connsiteY244" fmla="*/ 1284262 h 1944000"/>
              <a:gd name="connsiteX245" fmla="*/ 660975 w 1944000"/>
              <a:gd name="connsiteY245" fmla="*/ 1271562 h 1944000"/>
              <a:gd name="connsiteX246" fmla="*/ 655889 w 1944000"/>
              <a:gd name="connsiteY246" fmla="*/ 1258862 h 1944000"/>
              <a:gd name="connsiteX247" fmla="*/ 651121 w 1944000"/>
              <a:gd name="connsiteY247" fmla="*/ 1245209 h 1944000"/>
              <a:gd name="connsiteX248" fmla="*/ 646989 w 1944000"/>
              <a:gd name="connsiteY248" fmla="*/ 1231557 h 1944000"/>
              <a:gd name="connsiteX249" fmla="*/ 642857 w 1944000"/>
              <a:gd name="connsiteY249" fmla="*/ 1217269 h 1944000"/>
              <a:gd name="connsiteX250" fmla="*/ 639996 w 1944000"/>
              <a:gd name="connsiteY250" fmla="*/ 1202664 h 1944000"/>
              <a:gd name="connsiteX251" fmla="*/ 637453 w 1944000"/>
              <a:gd name="connsiteY251" fmla="*/ 1187424 h 1944000"/>
              <a:gd name="connsiteX252" fmla="*/ 410819 w 1944000"/>
              <a:gd name="connsiteY252" fmla="*/ 1219492 h 1944000"/>
              <a:gd name="connsiteX253" fmla="*/ 413044 w 1944000"/>
              <a:gd name="connsiteY253" fmla="*/ 1231557 h 1944000"/>
              <a:gd name="connsiteX254" fmla="*/ 415587 w 1944000"/>
              <a:gd name="connsiteY254" fmla="*/ 1243304 h 1944000"/>
              <a:gd name="connsiteX255" fmla="*/ 418766 w 1944000"/>
              <a:gd name="connsiteY255" fmla="*/ 1255370 h 1944000"/>
              <a:gd name="connsiteX256" fmla="*/ 421626 w 1944000"/>
              <a:gd name="connsiteY256" fmla="*/ 1266800 h 1944000"/>
              <a:gd name="connsiteX257" fmla="*/ 424805 w 1944000"/>
              <a:gd name="connsiteY257" fmla="*/ 1278230 h 1944000"/>
              <a:gd name="connsiteX258" fmla="*/ 428619 w 1944000"/>
              <a:gd name="connsiteY258" fmla="*/ 1289660 h 1944000"/>
              <a:gd name="connsiteX259" fmla="*/ 432116 w 1944000"/>
              <a:gd name="connsiteY259" fmla="*/ 1300455 h 1944000"/>
              <a:gd name="connsiteX260" fmla="*/ 435930 w 1944000"/>
              <a:gd name="connsiteY260" fmla="*/ 1311250 h 1944000"/>
              <a:gd name="connsiteX261" fmla="*/ 440062 w 1944000"/>
              <a:gd name="connsiteY261" fmla="*/ 1321727 h 1944000"/>
              <a:gd name="connsiteX262" fmla="*/ 444512 w 1944000"/>
              <a:gd name="connsiteY262" fmla="*/ 1332205 h 1944000"/>
              <a:gd name="connsiteX263" fmla="*/ 448644 w 1944000"/>
              <a:gd name="connsiteY263" fmla="*/ 1342682 h 1944000"/>
              <a:gd name="connsiteX264" fmla="*/ 453412 w 1944000"/>
              <a:gd name="connsiteY264" fmla="*/ 1352525 h 1944000"/>
              <a:gd name="connsiteX265" fmla="*/ 458180 w 1944000"/>
              <a:gd name="connsiteY265" fmla="*/ 1362367 h 1944000"/>
              <a:gd name="connsiteX266" fmla="*/ 463266 w 1944000"/>
              <a:gd name="connsiteY266" fmla="*/ 1372210 h 1944000"/>
              <a:gd name="connsiteX267" fmla="*/ 468352 w 1944000"/>
              <a:gd name="connsiteY267" fmla="*/ 1381735 h 1944000"/>
              <a:gd name="connsiteX268" fmla="*/ 473755 w 1944000"/>
              <a:gd name="connsiteY268" fmla="*/ 1390942 h 1944000"/>
              <a:gd name="connsiteX269" fmla="*/ 479477 w 1944000"/>
              <a:gd name="connsiteY269" fmla="*/ 1399832 h 1944000"/>
              <a:gd name="connsiteX270" fmla="*/ 485198 w 1944000"/>
              <a:gd name="connsiteY270" fmla="*/ 1409040 h 1944000"/>
              <a:gd name="connsiteX271" fmla="*/ 491238 w 1944000"/>
              <a:gd name="connsiteY271" fmla="*/ 1417612 h 1944000"/>
              <a:gd name="connsiteX272" fmla="*/ 497595 w 1944000"/>
              <a:gd name="connsiteY272" fmla="*/ 1426185 h 1944000"/>
              <a:gd name="connsiteX273" fmla="*/ 503634 w 1944000"/>
              <a:gd name="connsiteY273" fmla="*/ 1434757 h 1944000"/>
              <a:gd name="connsiteX274" fmla="*/ 510309 w 1944000"/>
              <a:gd name="connsiteY274" fmla="*/ 1442695 h 1944000"/>
              <a:gd name="connsiteX275" fmla="*/ 517302 w 1944000"/>
              <a:gd name="connsiteY275" fmla="*/ 1450950 h 1944000"/>
              <a:gd name="connsiteX276" fmla="*/ 524295 w 1944000"/>
              <a:gd name="connsiteY276" fmla="*/ 1458570 h 1944000"/>
              <a:gd name="connsiteX277" fmla="*/ 531288 w 1944000"/>
              <a:gd name="connsiteY277" fmla="*/ 1466190 h 1944000"/>
              <a:gd name="connsiteX278" fmla="*/ 538599 w 1944000"/>
              <a:gd name="connsiteY278" fmla="*/ 1473492 h 1944000"/>
              <a:gd name="connsiteX279" fmla="*/ 546227 w 1944000"/>
              <a:gd name="connsiteY279" fmla="*/ 1480795 h 1944000"/>
              <a:gd name="connsiteX280" fmla="*/ 553856 w 1944000"/>
              <a:gd name="connsiteY280" fmla="*/ 1487780 h 1944000"/>
              <a:gd name="connsiteX281" fmla="*/ 561802 w 1944000"/>
              <a:gd name="connsiteY281" fmla="*/ 1494765 h 1944000"/>
              <a:gd name="connsiteX282" fmla="*/ 570067 w 1944000"/>
              <a:gd name="connsiteY282" fmla="*/ 1501750 h 1944000"/>
              <a:gd name="connsiteX283" fmla="*/ 578331 w 1944000"/>
              <a:gd name="connsiteY283" fmla="*/ 1507782 h 1944000"/>
              <a:gd name="connsiteX284" fmla="*/ 586913 w 1944000"/>
              <a:gd name="connsiteY284" fmla="*/ 1514132 h 1944000"/>
              <a:gd name="connsiteX285" fmla="*/ 600581 w 1944000"/>
              <a:gd name="connsiteY285" fmla="*/ 1523657 h 1944000"/>
              <a:gd name="connsiteX286" fmla="*/ 615203 w 1944000"/>
              <a:gd name="connsiteY286" fmla="*/ 1532865 h 1944000"/>
              <a:gd name="connsiteX287" fmla="*/ 630142 w 1944000"/>
              <a:gd name="connsiteY287" fmla="*/ 1541437 h 1944000"/>
              <a:gd name="connsiteX288" fmla="*/ 645717 w 1944000"/>
              <a:gd name="connsiteY288" fmla="*/ 1549375 h 1944000"/>
              <a:gd name="connsiteX289" fmla="*/ 661928 w 1944000"/>
              <a:gd name="connsiteY289" fmla="*/ 1556995 h 1944000"/>
              <a:gd name="connsiteX290" fmla="*/ 678775 w 1944000"/>
              <a:gd name="connsiteY290" fmla="*/ 1563980 h 1944000"/>
              <a:gd name="connsiteX291" fmla="*/ 696257 w 1944000"/>
              <a:gd name="connsiteY291" fmla="*/ 1570647 h 1944000"/>
              <a:gd name="connsiteX292" fmla="*/ 714375 w 1944000"/>
              <a:gd name="connsiteY292" fmla="*/ 1576680 h 1944000"/>
              <a:gd name="connsiteX293" fmla="*/ 733129 w 1944000"/>
              <a:gd name="connsiteY293" fmla="*/ 1582395 h 1944000"/>
              <a:gd name="connsiteX294" fmla="*/ 752518 w 1944000"/>
              <a:gd name="connsiteY294" fmla="*/ 1587475 h 1944000"/>
              <a:gd name="connsiteX295" fmla="*/ 772544 w 1944000"/>
              <a:gd name="connsiteY295" fmla="*/ 1592237 h 1944000"/>
              <a:gd name="connsiteX296" fmla="*/ 792887 w 1944000"/>
              <a:gd name="connsiteY296" fmla="*/ 1596365 h 1944000"/>
              <a:gd name="connsiteX297" fmla="*/ 814183 w 1944000"/>
              <a:gd name="connsiteY297" fmla="*/ 1600175 h 1944000"/>
              <a:gd name="connsiteX298" fmla="*/ 835480 w 1944000"/>
              <a:gd name="connsiteY298" fmla="*/ 1603350 h 1944000"/>
              <a:gd name="connsiteX299" fmla="*/ 858048 w 1944000"/>
              <a:gd name="connsiteY299" fmla="*/ 1606525 h 1944000"/>
              <a:gd name="connsiteX300" fmla="*/ 880616 w 1944000"/>
              <a:gd name="connsiteY300" fmla="*/ 1608747 h 1944000"/>
              <a:gd name="connsiteX301" fmla="*/ 880616 w 1944000"/>
              <a:gd name="connsiteY301" fmla="*/ 1726857 h 1944000"/>
              <a:gd name="connsiteX302" fmla="*/ 1063385 w 1944000"/>
              <a:gd name="connsiteY302" fmla="*/ 1726857 h 1944000"/>
              <a:gd name="connsiteX303" fmla="*/ 1063385 w 1944000"/>
              <a:gd name="connsiteY303" fmla="*/ 1610652 h 1944000"/>
              <a:gd name="connsiteX304" fmla="*/ 1077371 w 1944000"/>
              <a:gd name="connsiteY304" fmla="*/ 1609382 h 1944000"/>
              <a:gd name="connsiteX305" fmla="*/ 1091675 w 1944000"/>
              <a:gd name="connsiteY305" fmla="*/ 1607795 h 1944000"/>
              <a:gd name="connsiteX306" fmla="*/ 1105661 w 1944000"/>
              <a:gd name="connsiteY306" fmla="*/ 1606207 h 1944000"/>
              <a:gd name="connsiteX307" fmla="*/ 1119329 w 1944000"/>
              <a:gd name="connsiteY307" fmla="*/ 1603985 h 1944000"/>
              <a:gd name="connsiteX308" fmla="*/ 1133314 w 1944000"/>
              <a:gd name="connsiteY308" fmla="*/ 1602080 h 1944000"/>
              <a:gd name="connsiteX309" fmla="*/ 1146665 w 1944000"/>
              <a:gd name="connsiteY309" fmla="*/ 1599857 h 1944000"/>
              <a:gd name="connsiteX310" fmla="*/ 1160015 w 1944000"/>
              <a:gd name="connsiteY310" fmla="*/ 1597317 h 1944000"/>
              <a:gd name="connsiteX311" fmla="*/ 1173047 w 1944000"/>
              <a:gd name="connsiteY311" fmla="*/ 1594142 h 1944000"/>
              <a:gd name="connsiteX312" fmla="*/ 1186397 w 1944000"/>
              <a:gd name="connsiteY312" fmla="*/ 1591285 h 1944000"/>
              <a:gd name="connsiteX313" fmla="*/ 1199111 w 1944000"/>
              <a:gd name="connsiteY313" fmla="*/ 1587792 h 1944000"/>
              <a:gd name="connsiteX314" fmla="*/ 1212144 w 1944000"/>
              <a:gd name="connsiteY314" fmla="*/ 1584300 h 1944000"/>
              <a:gd name="connsiteX315" fmla="*/ 1224540 w 1944000"/>
              <a:gd name="connsiteY315" fmla="*/ 1580807 h 1944000"/>
              <a:gd name="connsiteX316" fmla="*/ 1236937 w 1944000"/>
              <a:gd name="connsiteY316" fmla="*/ 1576680 h 1944000"/>
              <a:gd name="connsiteX317" fmla="*/ 1249333 w 1944000"/>
              <a:gd name="connsiteY317" fmla="*/ 1572552 h 1944000"/>
              <a:gd name="connsiteX318" fmla="*/ 1261412 w 1944000"/>
              <a:gd name="connsiteY318" fmla="*/ 1567790 h 1944000"/>
              <a:gd name="connsiteX319" fmla="*/ 1273491 w 1944000"/>
              <a:gd name="connsiteY319" fmla="*/ 1563345 h 1944000"/>
              <a:gd name="connsiteX320" fmla="*/ 1288748 w 1944000"/>
              <a:gd name="connsiteY320" fmla="*/ 1556995 h 1944000"/>
              <a:gd name="connsiteX321" fmla="*/ 1304005 w 1944000"/>
              <a:gd name="connsiteY321" fmla="*/ 1550010 h 1944000"/>
              <a:gd name="connsiteX322" fmla="*/ 1318627 w 1944000"/>
              <a:gd name="connsiteY322" fmla="*/ 1543025 h 1944000"/>
              <a:gd name="connsiteX323" fmla="*/ 1332613 w 1944000"/>
              <a:gd name="connsiteY323" fmla="*/ 1535722 h 1944000"/>
              <a:gd name="connsiteX324" fmla="*/ 1346598 w 1944000"/>
              <a:gd name="connsiteY324" fmla="*/ 1528102 h 1944000"/>
              <a:gd name="connsiteX325" fmla="*/ 1359631 w 1944000"/>
              <a:gd name="connsiteY325" fmla="*/ 1519847 h 1944000"/>
              <a:gd name="connsiteX326" fmla="*/ 1372345 w 1944000"/>
              <a:gd name="connsiteY326" fmla="*/ 1511592 h 1944000"/>
              <a:gd name="connsiteX327" fmla="*/ 1384742 w 1944000"/>
              <a:gd name="connsiteY327" fmla="*/ 1502702 h 1944000"/>
              <a:gd name="connsiteX328" fmla="*/ 1396185 w 1944000"/>
              <a:gd name="connsiteY328" fmla="*/ 1493812 h 1944000"/>
              <a:gd name="connsiteX329" fmla="*/ 1407945 w 1944000"/>
              <a:gd name="connsiteY329" fmla="*/ 1484287 h 1944000"/>
              <a:gd name="connsiteX330" fmla="*/ 1418753 w 1944000"/>
              <a:gd name="connsiteY330" fmla="*/ 1474762 h 1944000"/>
              <a:gd name="connsiteX331" fmla="*/ 1429242 w 1944000"/>
              <a:gd name="connsiteY331" fmla="*/ 1464602 h 1944000"/>
              <a:gd name="connsiteX332" fmla="*/ 1439096 w 1944000"/>
              <a:gd name="connsiteY332" fmla="*/ 1454125 h 1944000"/>
              <a:gd name="connsiteX333" fmla="*/ 1448631 w 1944000"/>
              <a:gd name="connsiteY333" fmla="*/ 1443647 h 1944000"/>
              <a:gd name="connsiteX334" fmla="*/ 1457531 w 1944000"/>
              <a:gd name="connsiteY334" fmla="*/ 1432535 h 1944000"/>
              <a:gd name="connsiteX335" fmla="*/ 1466114 w 1944000"/>
              <a:gd name="connsiteY335" fmla="*/ 1421422 h 1944000"/>
              <a:gd name="connsiteX336" fmla="*/ 1474378 w 1944000"/>
              <a:gd name="connsiteY336" fmla="*/ 1409675 h 1944000"/>
              <a:gd name="connsiteX337" fmla="*/ 1482007 w 1944000"/>
              <a:gd name="connsiteY337" fmla="*/ 1398245 h 1944000"/>
              <a:gd name="connsiteX338" fmla="*/ 1489000 w 1944000"/>
              <a:gd name="connsiteY338" fmla="*/ 1386497 h 1944000"/>
              <a:gd name="connsiteX339" fmla="*/ 1495675 w 1944000"/>
              <a:gd name="connsiteY339" fmla="*/ 1374432 h 1944000"/>
              <a:gd name="connsiteX340" fmla="*/ 1501396 w 1944000"/>
              <a:gd name="connsiteY340" fmla="*/ 1362685 h 1944000"/>
              <a:gd name="connsiteX341" fmla="*/ 1507118 w 1944000"/>
              <a:gd name="connsiteY341" fmla="*/ 1350620 h 1944000"/>
              <a:gd name="connsiteX342" fmla="*/ 1512203 w 1944000"/>
              <a:gd name="connsiteY342" fmla="*/ 1338555 h 1944000"/>
              <a:gd name="connsiteX343" fmla="*/ 1516335 w 1944000"/>
              <a:gd name="connsiteY343" fmla="*/ 1326490 h 1944000"/>
              <a:gd name="connsiteX344" fmla="*/ 1520468 w 1944000"/>
              <a:gd name="connsiteY344" fmla="*/ 1314107 h 1944000"/>
              <a:gd name="connsiteX345" fmla="*/ 1523964 w 1944000"/>
              <a:gd name="connsiteY345" fmla="*/ 1301725 h 1944000"/>
              <a:gd name="connsiteX346" fmla="*/ 1526507 w 1944000"/>
              <a:gd name="connsiteY346" fmla="*/ 1289025 h 1944000"/>
              <a:gd name="connsiteX347" fmla="*/ 1528732 w 1944000"/>
              <a:gd name="connsiteY347" fmla="*/ 1276642 h 1944000"/>
              <a:gd name="connsiteX348" fmla="*/ 1530957 w 1944000"/>
              <a:gd name="connsiteY348" fmla="*/ 1263942 h 1944000"/>
              <a:gd name="connsiteX349" fmla="*/ 1532228 w 1944000"/>
              <a:gd name="connsiteY349" fmla="*/ 1251242 h 1944000"/>
              <a:gd name="connsiteX350" fmla="*/ 1532864 w 1944000"/>
              <a:gd name="connsiteY350" fmla="*/ 1238542 h 1944000"/>
              <a:gd name="connsiteX351" fmla="*/ 1533182 w 1944000"/>
              <a:gd name="connsiteY351" fmla="*/ 1225207 h 1944000"/>
              <a:gd name="connsiteX352" fmla="*/ 1533182 w 1944000"/>
              <a:gd name="connsiteY352" fmla="*/ 1212189 h 1944000"/>
              <a:gd name="connsiteX353" fmla="*/ 1532546 w 1944000"/>
              <a:gd name="connsiteY353" fmla="*/ 1199172 h 1944000"/>
              <a:gd name="connsiteX354" fmla="*/ 1531275 w 1944000"/>
              <a:gd name="connsiteY354" fmla="*/ 1186789 h 1944000"/>
              <a:gd name="connsiteX355" fmla="*/ 1530003 w 1944000"/>
              <a:gd name="connsiteY355" fmla="*/ 1174407 h 1944000"/>
              <a:gd name="connsiteX356" fmla="*/ 1527778 w 1944000"/>
              <a:gd name="connsiteY356" fmla="*/ 1162342 h 1944000"/>
              <a:gd name="connsiteX357" fmla="*/ 1525553 w 1944000"/>
              <a:gd name="connsiteY357" fmla="*/ 1150594 h 1944000"/>
              <a:gd name="connsiteX358" fmla="*/ 1522693 w 1944000"/>
              <a:gd name="connsiteY358" fmla="*/ 1138847 h 1944000"/>
              <a:gd name="connsiteX359" fmla="*/ 1519514 w 1944000"/>
              <a:gd name="connsiteY359" fmla="*/ 1127734 h 1944000"/>
              <a:gd name="connsiteX360" fmla="*/ 1516018 w 1944000"/>
              <a:gd name="connsiteY360" fmla="*/ 1116939 h 1944000"/>
              <a:gd name="connsiteX361" fmla="*/ 1511885 w 1944000"/>
              <a:gd name="connsiteY361" fmla="*/ 1106144 h 1944000"/>
              <a:gd name="connsiteX362" fmla="*/ 1507435 w 1944000"/>
              <a:gd name="connsiteY362" fmla="*/ 1095349 h 1944000"/>
              <a:gd name="connsiteX363" fmla="*/ 1502350 w 1944000"/>
              <a:gd name="connsiteY363" fmla="*/ 1085189 h 1944000"/>
              <a:gd name="connsiteX364" fmla="*/ 1496946 w 1944000"/>
              <a:gd name="connsiteY364" fmla="*/ 1075347 h 1944000"/>
              <a:gd name="connsiteX365" fmla="*/ 1491225 w 1944000"/>
              <a:gd name="connsiteY365" fmla="*/ 1065822 h 1944000"/>
              <a:gd name="connsiteX366" fmla="*/ 1485185 w 1944000"/>
              <a:gd name="connsiteY366" fmla="*/ 1056614 h 1944000"/>
              <a:gd name="connsiteX367" fmla="*/ 1478510 w 1944000"/>
              <a:gd name="connsiteY367" fmla="*/ 1047407 h 1944000"/>
              <a:gd name="connsiteX368" fmla="*/ 1471517 w 1944000"/>
              <a:gd name="connsiteY368" fmla="*/ 1038517 h 1944000"/>
              <a:gd name="connsiteX369" fmla="*/ 1463889 w 1944000"/>
              <a:gd name="connsiteY369" fmla="*/ 1029944 h 1944000"/>
              <a:gd name="connsiteX370" fmla="*/ 1456260 w 1944000"/>
              <a:gd name="connsiteY370" fmla="*/ 1021689 h 1944000"/>
              <a:gd name="connsiteX371" fmla="*/ 1448314 w 1944000"/>
              <a:gd name="connsiteY371" fmla="*/ 1013752 h 1944000"/>
              <a:gd name="connsiteX372" fmla="*/ 1440049 w 1944000"/>
              <a:gd name="connsiteY372" fmla="*/ 1005814 h 1944000"/>
              <a:gd name="connsiteX373" fmla="*/ 1431467 w 1944000"/>
              <a:gd name="connsiteY373" fmla="*/ 998512 h 1944000"/>
              <a:gd name="connsiteX374" fmla="*/ 1422567 w 1944000"/>
              <a:gd name="connsiteY374" fmla="*/ 991527 h 1944000"/>
              <a:gd name="connsiteX375" fmla="*/ 1413349 w 1944000"/>
              <a:gd name="connsiteY375" fmla="*/ 984542 h 1944000"/>
              <a:gd name="connsiteX376" fmla="*/ 1403813 w 1944000"/>
              <a:gd name="connsiteY376" fmla="*/ 977557 h 1944000"/>
              <a:gd name="connsiteX377" fmla="*/ 1393959 w 1944000"/>
              <a:gd name="connsiteY377" fmla="*/ 971207 h 1944000"/>
              <a:gd name="connsiteX378" fmla="*/ 1383788 w 1944000"/>
              <a:gd name="connsiteY378" fmla="*/ 965174 h 1944000"/>
              <a:gd name="connsiteX379" fmla="*/ 1373299 w 1944000"/>
              <a:gd name="connsiteY379" fmla="*/ 959142 h 1944000"/>
              <a:gd name="connsiteX380" fmla="*/ 1362491 w 1944000"/>
              <a:gd name="connsiteY380" fmla="*/ 953427 h 1944000"/>
              <a:gd name="connsiteX381" fmla="*/ 1351048 w 1944000"/>
              <a:gd name="connsiteY381" fmla="*/ 948347 h 1944000"/>
              <a:gd name="connsiteX382" fmla="*/ 1339605 w 1944000"/>
              <a:gd name="connsiteY382" fmla="*/ 942949 h 1944000"/>
              <a:gd name="connsiteX383" fmla="*/ 1327845 w 1944000"/>
              <a:gd name="connsiteY383" fmla="*/ 937869 h 1944000"/>
              <a:gd name="connsiteX384" fmla="*/ 1305912 w 1944000"/>
              <a:gd name="connsiteY384" fmla="*/ 930249 h 1944000"/>
              <a:gd name="connsiteX385" fmla="*/ 1280801 w 1944000"/>
              <a:gd name="connsiteY385" fmla="*/ 921677 h 1944000"/>
              <a:gd name="connsiteX386" fmla="*/ 1252512 w 1944000"/>
              <a:gd name="connsiteY386" fmla="*/ 912469 h 1944000"/>
              <a:gd name="connsiteX387" fmla="*/ 1221362 w 1944000"/>
              <a:gd name="connsiteY387" fmla="*/ 902627 h 1944000"/>
              <a:gd name="connsiteX388" fmla="*/ 1186397 w 1944000"/>
              <a:gd name="connsiteY388" fmla="*/ 892784 h 1944000"/>
              <a:gd name="connsiteX389" fmla="*/ 1148572 w 1944000"/>
              <a:gd name="connsiteY389" fmla="*/ 882307 h 1944000"/>
              <a:gd name="connsiteX390" fmla="*/ 1107568 w 1944000"/>
              <a:gd name="connsiteY390" fmla="*/ 871512 h 1944000"/>
              <a:gd name="connsiteX391" fmla="*/ 1063385 w 1944000"/>
              <a:gd name="connsiteY391" fmla="*/ 860399 h 1944000"/>
              <a:gd name="connsiteX392" fmla="*/ 1063385 w 1944000"/>
              <a:gd name="connsiteY392" fmla="*/ 511149 h 1944000"/>
              <a:gd name="connsiteX393" fmla="*/ 1078960 w 1944000"/>
              <a:gd name="connsiteY393" fmla="*/ 514642 h 1944000"/>
              <a:gd name="connsiteX394" fmla="*/ 1093582 w 1944000"/>
              <a:gd name="connsiteY394" fmla="*/ 518769 h 1944000"/>
              <a:gd name="connsiteX395" fmla="*/ 1108204 w 1944000"/>
              <a:gd name="connsiteY395" fmla="*/ 523214 h 1944000"/>
              <a:gd name="connsiteX396" fmla="*/ 1121554 w 1944000"/>
              <a:gd name="connsiteY396" fmla="*/ 528612 h 1944000"/>
              <a:gd name="connsiteX397" fmla="*/ 1128229 w 1944000"/>
              <a:gd name="connsiteY397" fmla="*/ 531469 h 1944000"/>
              <a:gd name="connsiteX398" fmla="*/ 1134904 w 1944000"/>
              <a:gd name="connsiteY398" fmla="*/ 534644 h 1944000"/>
              <a:gd name="connsiteX399" fmla="*/ 1141261 w 1944000"/>
              <a:gd name="connsiteY399" fmla="*/ 537502 h 1944000"/>
              <a:gd name="connsiteX400" fmla="*/ 1146982 w 1944000"/>
              <a:gd name="connsiteY400" fmla="*/ 540677 h 1944000"/>
              <a:gd name="connsiteX401" fmla="*/ 1153022 w 1944000"/>
              <a:gd name="connsiteY401" fmla="*/ 544169 h 1944000"/>
              <a:gd name="connsiteX402" fmla="*/ 1159061 w 1944000"/>
              <a:gd name="connsiteY402" fmla="*/ 547662 h 1944000"/>
              <a:gd name="connsiteX403" fmla="*/ 1164465 w 1944000"/>
              <a:gd name="connsiteY403" fmla="*/ 551154 h 1944000"/>
              <a:gd name="connsiteX404" fmla="*/ 1169868 w 1944000"/>
              <a:gd name="connsiteY404" fmla="*/ 555282 h 1944000"/>
              <a:gd name="connsiteX405" fmla="*/ 1178768 w 1944000"/>
              <a:gd name="connsiteY405" fmla="*/ 561949 h 1944000"/>
              <a:gd name="connsiteX406" fmla="*/ 1187351 w 1944000"/>
              <a:gd name="connsiteY406" fmla="*/ 568934 h 1944000"/>
              <a:gd name="connsiteX407" fmla="*/ 1195297 w 1944000"/>
              <a:gd name="connsiteY407" fmla="*/ 576554 h 1944000"/>
              <a:gd name="connsiteX408" fmla="*/ 1202926 w 1944000"/>
              <a:gd name="connsiteY408" fmla="*/ 584174 h 1944000"/>
              <a:gd name="connsiteX409" fmla="*/ 1209919 w 1944000"/>
              <a:gd name="connsiteY409" fmla="*/ 592429 h 1944000"/>
              <a:gd name="connsiteX410" fmla="*/ 1216594 w 1944000"/>
              <a:gd name="connsiteY410" fmla="*/ 601002 h 1944000"/>
              <a:gd name="connsiteX411" fmla="*/ 1222633 w 1944000"/>
              <a:gd name="connsiteY411" fmla="*/ 609574 h 1944000"/>
              <a:gd name="connsiteX412" fmla="*/ 1228355 w 1944000"/>
              <a:gd name="connsiteY412" fmla="*/ 618782 h 1944000"/>
              <a:gd name="connsiteX413" fmla="*/ 1233758 w 1944000"/>
              <a:gd name="connsiteY413" fmla="*/ 627989 h 1944000"/>
              <a:gd name="connsiteX414" fmla="*/ 1238844 w 1944000"/>
              <a:gd name="connsiteY414" fmla="*/ 637832 h 1944000"/>
              <a:gd name="connsiteX415" fmla="*/ 1242976 w 1944000"/>
              <a:gd name="connsiteY415" fmla="*/ 647674 h 1944000"/>
              <a:gd name="connsiteX416" fmla="*/ 1247108 w 1944000"/>
              <a:gd name="connsiteY416" fmla="*/ 658469 h 1944000"/>
              <a:gd name="connsiteX417" fmla="*/ 1250287 w 1944000"/>
              <a:gd name="connsiteY417" fmla="*/ 668947 h 1944000"/>
              <a:gd name="connsiteX418" fmla="*/ 1253465 w 1944000"/>
              <a:gd name="connsiteY418" fmla="*/ 680059 h 1944000"/>
              <a:gd name="connsiteX419" fmla="*/ 1256326 w 1944000"/>
              <a:gd name="connsiteY419" fmla="*/ 691172 h 1944000"/>
              <a:gd name="connsiteX420" fmla="*/ 1258233 w 1944000"/>
              <a:gd name="connsiteY420" fmla="*/ 702919 h 1944000"/>
              <a:gd name="connsiteX421" fmla="*/ 1482324 w 1944000"/>
              <a:gd name="connsiteY421" fmla="*/ 675297 h 1944000"/>
              <a:gd name="connsiteX422" fmla="*/ 1479464 w 1944000"/>
              <a:gd name="connsiteY422" fmla="*/ 660692 h 1944000"/>
              <a:gd name="connsiteX423" fmla="*/ 1475967 w 1944000"/>
              <a:gd name="connsiteY423" fmla="*/ 646087 h 1944000"/>
              <a:gd name="connsiteX424" fmla="*/ 1472789 w 1944000"/>
              <a:gd name="connsiteY424" fmla="*/ 632434 h 1944000"/>
              <a:gd name="connsiteX425" fmla="*/ 1469292 w 1944000"/>
              <a:gd name="connsiteY425" fmla="*/ 618782 h 1944000"/>
              <a:gd name="connsiteX426" fmla="*/ 1465160 w 1944000"/>
              <a:gd name="connsiteY426" fmla="*/ 605764 h 1944000"/>
              <a:gd name="connsiteX427" fmla="*/ 1461028 w 1944000"/>
              <a:gd name="connsiteY427" fmla="*/ 592747 h 1944000"/>
              <a:gd name="connsiteX428" fmla="*/ 1456260 w 1944000"/>
              <a:gd name="connsiteY428" fmla="*/ 580364 h 1944000"/>
              <a:gd name="connsiteX429" fmla="*/ 1451810 w 1944000"/>
              <a:gd name="connsiteY429" fmla="*/ 568299 h 1944000"/>
              <a:gd name="connsiteX430" fmla="*/ 1446406 w 1944000"/>
              <a:gd name="connsiteY430" fmla="*/ 556552 h 1944000"/>
              <a:gd name="connsiteX431" fmla="*/ 1441321 w 1944000"/>
              <a:gd name="connsiteY431" fmla="*/ 545439 h 1944000"/>
              <a:gd name="connsiteX432" fmla="*/ 1435599 w 1944000"/>
              <a:gd name="connsiteY432" fmla="*/ 534644 h 1944000"/>
              <a:gd name="connsiteX433" fmla="*/ 1429560 w 1944000"/>
              <a:gd name="connsiteY433" fmla="*/ 523532 h 1944000"/>
              <a:gd name="connsiteX434" fmla="*/ 1423838 w 1944000"/>
              <a:gd name="connsiteY434" fmla="*/ 513689 h 1944000"/>
              <a:gd name="connsiteX435" fmla="*/ 1417163 w 1944000"/>
              <a:gd name="connsiteY435" fmla="*/ 503847 h 1944000"/>
              <a:gd name="connsiteX436" fmla="*/ 1410488 w 1944000"/>
              <a:gd name="connsiteY436" fmla="*/ 494322 h 1944000"/>
              <a:gd name="connsiteX437" fmla="*/ 1403177 w 1944000"/>
              <a:gd name="connsiteY437" fmla="*/ 485432 h 1944000"/>
              <a:gd name="connsiteX438" fmla="*/ 1395867 w 1944000"/>
              <a:gd name="connsiteY438" fmla="*/ 476542 h 1944000"/>
              <a:gd name="connsiteX439" fmla="*/ 1388238 w 1944000"/>
              <a:gd name="connsiteY439" fmla="*/ 467969 h 1944000"/>
              <a:gd name="connsiteX440" fmla="*/ 1379974 w 1944000"/>
              <a:gd name="connsiteY440" fmla="*/ 459714 h 1944000"/>
              <a:gd name="connsiteX441" fmla="*/ 1371074 w 1944000"/>
              <a:gd name="connsiteY441" fmla="*/ 451459 h 1944000"/>
              <a:gd name="connsiteX442" fmla="*/ 1361538 w 1944000"/>
              <a:gd name="connsiteY442" fmla="*/ 443522 h 1944000"/>
              <a:gd name="connsiteX443" fmla="*/ 1351366 w 1944000"/>
              <a:gd name="connsiteY443" fmla="*/ 435902 h 1944000"/>
              <a:gd name="connsiteX444" fmla="*/ 1341195 w 1944000"/>
              <a:gd name="connsiteY444" fmla="*/ 428599 h 1944000"/>
              <a:gd name="connsiteX445" fmla="*/ 1330388 w 1944000"/>
              <a:gd name="connsiteY445" fmla="*/ 421614 h 1944000"/>
              <a:gd name="connsiteX446" fmla="*/ 1319262 w 1944000"/>
              <a:gd name="connsiteY446" fmla="*/ 414629 h 1944000"/>
              <a:gd name="connsiteX447" fmla="*/ 1307184 w 1944000"/>
              <a:gd name="connsiteY447" fmla="*/ 407962 h 1944000"/>
              <a:gd name="connsiteX448" fmla="*/ 1294787 w 1944000"/>
              <a:gd name="connsiteY448" fmla="*/ 401294 h 1944000"/>
              <a:gd name="connsiteX449" fmla="*/ 1282073 w 1944000"/>
              <a:gd name="connsiteY449" fmla="*/ 395262 h 1944000"/>
              <a:gd name="connsiteX450" fmla="*/ 1268723 w 1944000"/>
              <a:gd name="connsiteY450" fmla="*/ 389229 h 1944000"/>
              <a:gd name="connsiteX451" fmla="*/ 1254737 w 1944000"/>
              <a:gd name="connsiteY451" fmla="*/ 383197 h 1944000"/>
              <a:gd name="connsiteX452" fmla="*/ 1240751 w 1944000"/>
              <a:gd name="connsiteY452" fmla="*/ 378117 h 1944000"/>
              <a:gd name="connsiteX453" fmla="*/ 1225812 w 1944000"/>
              <a:gd name="connsiteY453" fmla="*/ 372402 h 1944000"/>
              <a:gd name="connsiteX454" fmla="*/ 1207058 w 1944000"/>
              <a:gd name="connsiteY454" fmla="*/ 366369 h 1944000"/>
              <a:gd name="connsiteX455" fmla="*/ 1187986 w 1944000"/>
              <a:gd name="connsiteY455" fmla="*/ 360972 h 1944000"/>
              <a:gd name="connsiteX456" fmla="*/ 1168279 w 1944000"/>
              <a:gd name="connsiteY456" fmla="*/ 355574 h 1944000"/>
              <a:gd name="connsiteX457" fmla="*/ 1147936 w 1944000"/>
              <a:gd name="connsiteY457" fmla="*/ 351129 h 1944000"/>
              <a:gd name="connsiteX458" fmla="*/ 1127593 w 1944000"/>
              <a:gd name="connsiteY458" fmla="*/ 346684 h 1944000"/>
              <a:gd name="connsiteX459" fmla="*/ 1106614 w 1944000"/>
              <a:gd name="connsiteY459" fmla="*/ 343192 h 1944000"/>
              <a:gd name="connsiteX460" fmla="*/ 1085000 w 1944000"/>
              <a:gd name="connsiteY460" fmla="*/ 339699 h 1944000"/>
              <a:gd name="connsiteX461" fmla="*/ 1063385 w 1944000"/>
              <a:gd name="connsiteY461" fmla="*/ 337159 h 1944000"/>
              <a:gd name="connsiteX462" fmla="*/ 1063385 w 1944000"/>
              <a:gd name="connsiteY462" fmla="*/ 217144 h 1944000"/>
              <a:gd name="connsiteX463" fmla="*/ 972000 w 1944000"/>
              <a:gd name="connsiteY463" fmla="*/ 0 h 1944000"/>
              <a:gd name="connsiteX464" fmla="*/ 1944000 w 1944000"/>
              <a:gd name="connsiteY464" fmla="*/ 972000 h 1944000"/>
              <a:gd name="connsiteX465" fmla="*/ 972000 w 1944000"/>
              <a:gd name="connsiteY465" fmla="*/ 1944000 h 1944000"/>
              <a:gd name="connsiteX466" fmla="*/ 0 w 1944000"/>
              <a:gd name="connsiteY466" fmla="*/ 972000 h 1944000"/>
              <a:gd name="connsiteX467" fmla="*/ 972000 w 1944000"/>
              <a:gd name="connsiteY467" fmla="*/ 0 h 19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Lst>
            <a:rect l="l" t="t" r="r" b="b"/>
            <a:pathLst>
              <a:path w="1944000" h="1944000">
                <a:moveTo>
                  <a:pt x="1063385" y="1082014"/>
                </a:moveTo>
                <a:lnTo>
                  <a:pt x="1093900" y="1089952"/>
                </a:lnTo>
                <a:lnTo>
                  <a:pt x="1121871" y="1097572"/>
                </a:lnTo>
                <a:lnTo>
                  <a:pt x="1146982" y="1104557"/>
                </a:lnTo>
                <a:lnTo>
                  <a:pt x="1169550" y="1111542"/>
                </a:lnTo>
                <a:lnTo>
                  <a:pt x="1188940" y="1118209"/>
                </a:lnTo>
                <a:lnTo>
                  <a:pt x="1205469" y="1124559"/>
                </a:lnTo>
                <a:lnTo>
                  <a:pt x="1212779" y="1127734"/>
                </a:lnTo>
                <a:lnTo>
                  <a:pt x="1219137" y="1130592"/>
                </a:lnTo>
                <a:lnTo>
                  <a:pt x="1225176" y="1133449"/>
                </a:lnTo>
                <a:lnTo>
                  <a:pt x="1230262" y="1136307"/>
                </a:lnTo>
                <a:lnTo>
                  <a:pt x="1238526" y="1141704"/>
                </a:lnTo>
                <a:lnTo>
                  <a:pt x="1245837" y="1146784"/>
                </a:lnTo>
                <a:lnTo>
                  <a:pt x="1253148" y="1152499"/>
                </a:lnTo>
                <a:lnTo>
                  <a:pt x="1259823" y="1158532"/>
                </a:lnTo>
                <a:lnTo>
                  <a:pt x="1265862" y="1164564"/>
                </a:lnTo>
                <a:lnTo>
                  <a:pt x="1271266" y="1170914"/>
                </a:lnTo>
                <a:lnTo>
                  <a:pt x="1276351" y="1177582"/>
                </a:lnTo>
                <a:lnTo>
                  <a:pt x="1280801" y="1184567"/>
                </a:lnTo>
                <a:lnTo>
                  <a:pt x="1284934" y="1191234"/>
                </a:lnTo>
                <a:lnTo>
                  <a:pt x="1288112" y="1198537"/>
                </a:lnTo>
                <a:lnTo>
                  <a:pt x="1291291" y="1206157"/>
                </a:lnTo>
                <a:lnTo>
                  <a:pt x="1293516" y="1214094"/>
                </a:lnTo>
                <a:lnTo>
                  <a:pt x="1295423" y="1222032"/>
                </a:lnTo>
                <a:lnTo>
                  <a:pt x="1296694" y="1230287"/>
                </a:lnTo>
                <a:lnTo>
                  <a:pt x="1297330" y="1238859"/>
                </a:lnTo>
                <a:lnTo>
                  <a:pt x="1297648" y="1247432"/>
                </a:lnTo>
                <a:lnTo>
                  <a:pt x="1297330" y="1257275"/>
                </a:lnTo>
                <a:lnTo>
                  <a:pt x="1296377" y="1266800"/>
                </a:lnTo>
                <a:lnTo>
                  <a:pt x="1295105" y="1276007"/>
                </a:lnTo>
                <a:lnTo>
                  <a:pt x="1292880" y="1285215"/>
                </a:lnTo>
                <a:lnTo>
                  <a:pt x="1290019" y="1294422"/>
                </a:lnTo>
                <a:lnTo>
                  <a:pt x="1286841" y="1303312"/>
                </a:lnTo>
                <a:lnTo>
                  <a:pt x="1283344" y="1312202"/>
                </a:lnTo>
                <a:lnTo>
                  <a:pt x="1278576" y="1320775"/>
                </a:lnTo>
                <a:lnTo>
                  <a:pt x="1273808" y="1329347"/>
                </a:lnTo>
                <a:lnTo>
                  <a:pt x="1267769" y="1337602"/>
                </a:lnTo>
                <a:lnTo>
                  <a:pt x="1261412" y="1345857"/>
                </a:lnTo>
                <a:lnTo>
                  <a:pt x="1254737" y="1353795"/>
                </a:lnTo>
                <a:lnTo>
                  <a:pt x="1247426" y="1361732"/>
                </a:lnTo>
                <a:lnTo>
                  <a:pt x="1239162" y="1369670"/>
                </a:lnTo>
                <a:lnTo>
                  <a:pt x="1230580" y="1376655"/>
                </a:lnTo>
                <a:lnTo>
                  <a:pt x="1221362" y="1384275"/>
                </a:lnTo>
                <a:lnTo>
                  <a:pt x="1214051" y="1389672"/>
                </a:lnTo>
                <a:lnTo>
                  <a:pt x="1206422" y="1394435"/>
                </a:lnTo>
                <a:lnTo>
                  <a:pt x="1198476" y="1399515"/>
                </a:lnTo>
                <a:lnTo>
                  <a:pt x="1190211" y="1403960"/>
                </a:lnTo>
                <a:lnTo>
                  <a:pt x="1181311" y="1408087"/>
                </a:lnTo>
                <a:lnTo>
                  <a:pt x="1172411" y="1411897"/>
                </a:lnTo>
                <a:lnTo>
                  <a:pt x="1163193" y="1416025"/>
                </a:lnTo>
                <a:lnTo>
                  <a:pt x="1153340" y="1419517"/>
                </a:lnTo>
                <a:lnTo>
                  <a:pt x="1143486" y="1422692"/>
                </a:lnTo>
                <a:lnTo>
                  <a:pt x="1132997" y="1425867"/>
                </a:lnTo>
                <a:lnTo>
                  <a:pt x="1122189" y="1428407"/>
                </a:lnTo>
                <a:lnTo>
                  <a:pt x="1111064" y="1431265"/>
                </a:lnTo>
                <a:lnTo>
                  <a:pt x="1099621" y="1433487"/>
                </a:lnTo>
                <a:lnTo>
                  <a:pt x="1087860" y="1435392"/>
                </a:lnTo>
                <a:lnTo>
                  <a:pt x="1075782" y="1436980"/>
                </a:lnTo>
                <a:lnTo>
                  <a:pt x="1063385" y="1438567"/>
                </a:lnTo>
                <a:close/>
                <a:moveTo>
                  <a:pt x="880616" y="505752"/>
                </a:moveTo>
                <a:lnTo>
                  <a:pt x="880616" y="814362"/>
                </a:lnTo>
                <a:lnTo>
                  <a:pt x="847241" y="805789"/>
                </a:lnTo>
                <a:lnTo>
                  <a:pt x="820223" y="798804"/>
                </a:lnTo>
                <a:lnTo>
                  <a:pt x="799879" y="793089"/>
                </a:lnTo>
                <a:lnTo>
                  <a:pt x="785894" y="788327"/>
                </a:lnTo>
                <a:lnTo>
                  <a:pt x="771590" y="782929"/>
                </a:lnTo>
                <a:lnTo>
                  <a:pt x="757922" y="776897"/>
                </a:lnTo>
                <a:lnTo>
                  <a:pt x="745843" y="770229"/>
                </a:lnTo>
                <a:lnTo>
                  <a:pt x="739804" y="767054"/>
                </a:lnTo>
                <a:lnTo>
                  <a:pt x="734400" y="763879"/>
                </a:lnTo>
                <a:lnTo>
                  <a:pt x="728679" y="760069"/>
                </a:lnTo>
                <a:lnTo>
                  <a:pt x="723593" y="756577"/>
                </a:lnTo>
                <a:lnTo>
                  <a:pt x="718825" y="752767"/>
                </a:lnTo>
                <a:lnTo>
                  <a:pt x="714057" y="749274"/>
                </a:lnTo>
                <a:lnTo>
                  <a:pt x="709925" y="745464"/>
                </a:lnTo>
                <a:lnTo>
                  <a:pt x="705475" y="741337"/>
                </a:lnTo>
                <a:lnTo>
                  <a:pt x="701979" y="737209"/>
                </a:lnTo>
                <a:lnTo>
                  <a:pt x="698164" y="733082"/>
                </a:lnTo>
                <a:lnTo>
                  <a:pt x="694668" y="728954"/>
                </a:lnTo>
                <a:lnTo>
                  <a:pt x="691807" y="724827"/>
                </a:lnTo>
                <a:lnTo>
                  <a:pt x="688629" y="720699"/>
                </a:lnTo>
                <a:lnTo>
                  <a:pt x="686086" y="716254"/>
                </a:lnTo>
                <a:lnTo>
                  <a:pt x="683543" y="712127"/>
                </a:lnTo>
                <a:lnTo>
                  <a:pt x="681000" y="707682"/>
                </a:lnTo>
                <a:lnTo>
                  <a:pt x="679093" y="703237"/>
                </a:lnTo>
                <a:lnTo>
                  <a:pt x="677186" y="698474"/>
                </a:lnTo>
                <a:lnTo>
                  <a:pt x="675596" y="694347"/>
                </a:lnTo>
                <a:lnTo>
                  <a:pt x="674325" y="689584"/>
                </a:lnTo>
                <a:lnTo>
                  <a:pt x="673053" y="684822"/>
                </a:lnTo>
                <a:lnTo>
                  <a:pt x="671782" y="680059"/>
                </a:lnTo>
                <a:lnTo>
                  <a:pt x="671146" y="675297"/>
                </a:lnTo>
                <a:lnTo>
                  <a:pt x="670511" y="670217"/>
                </a:lnTo>
                <a:lnTo>
                  <a:pt x="670193" y="665137"/>
                </a:lnTo>
                <a:lnTo>
                  <a:pt x="670193" y="660374"/>
                </a:lnTo>
                <a:lnTo>
                  <a:pt x="670511" y="652437"/>
                </a:lnTo>
                <a:lnTo>
                  <a:pt x="671146" y="644499"/>
                </a:lnTo>
                <a:lnTo>
                  <a:pt x="672736" y="636879"/>
                </a:lnTo>
                <a:lnTo>
                  <a:pt x="674643" y="629259"/>
                </a:lnTo>
                <a:lnTo>
                  <a:pt x="676868" y="622274"/>
                </a:lnTo>
                <a:lnTo>
                  <a:pt x="679728" y="614972"/>
                </a:lnTo>
                <a:lnTo>
                  <a:pt x="683225" y="607669"/>
                </a:lnTo>
                <a:lnTo>
                  <a:pt x="687039" y="600684"/>
                </a:lnTo>
                <a:lnTo>
                  <a:pt x="691807" y="593699"/>
                </a:lnTo>
                <a:lnTo>
                  <a:pt x="696575" y="587349"/>
                </a:lnTo>
                <a:lnTo>
                  <a:pt x="702297" y="580682"/>
                </a:lnTo>
                <a:lnTo>
                  <a:pt x="708336" y="574014"/>
                </a:lnTo>
                <a:lnTo>
                  <a:pt x="714693" y="567664"/>
                </a:lnTo>
                <a:lnTo>
                  <a:pt x="722004" y="561632"/>
                </a:lnTo>
                <a:lnTo>
                  <a:pt x="729632" y="555282"/>
                </a:lnTo>
                <a:lnTo>
                  <a:pt x="737897" y="549249"/>
                </a:lnTo>
                <a:lnTo>
                  <a:pt x="743936" y="545122"/>
                </a:lnTo>
                <a:lnTo>
                  <a:pt x="750293" y="540994"/>
                </a:lnTo>
                <a:lnTo>
                  <a:pt x="757286" y="537502"/>
                </a:lnTo>
                <a:lnTo>
                  <a:pt x="764597" y="533692"/>
                </a:lnTo>
                <a:lnTo>
                  <a:pt x="772544" y="530517"/>
                </a:lnTo>
                <a:lnTo>
                  <a:pt x="780490" y="527342"/>
                </a:lnTo>
                <a:lnTo>
                  <a:pt x="789072" y="524167"/>
                </a:lnTo>
                <a:lnTo>
                  <a:pt x="797654" y="521627"/>
                </a:lnTo>
                <a:lnTo>
                  <a:pt x="806872" y="519087"/>
                </a:lnTo>
                <a:lnTo>
                  <a:pt x="816408" y="516229"/>
                </a:lnTo>
                <a:lnTo>
                  <a:pt x="825944" y="514324"/>
                </a:lnTo>
                <a:lnTo>
                  <a:pt x="836116" y="512102"/>
                </a:lnTo>
                <a:lnTo>
                  <a:pt x="846923" y="510514"/>
                </a:lnTo>
                <a:lnTo>
                  <a:pt x="858048" y="508927"/>
                </a:lnTo>
                <a:lnTo>
                  <a:pt x="869173" y="507022"/>
                </a:lnTo>
                <a:close/>
                <a:moveTo>
                  <a:pt x="880616" y="217144"/>
                </a:moveTo>
                <a:lnTo>
                  <a:pt x="880616" y="333984"/>
                </a:lnTo>
                <a:lnTo>
                  <a:pt x="863451" y="335254"/>
                </a:lnTo>
                <a:lnTo>
                  <a:pt x="846287" y="337159"/>
                </a:lnTo>
                <a:lnTo>
                  <a:pt x="829440" y="339382"/>
                </a:lnTo>
                <a:lnTo>
                  <a:pt x="812912" y="341922"/>
                </a:lnTo>
                <a:lnTo>
                  <a:pt x="796701" y="344779"/>
                </a:lnTo>
                <a:lnTo>
                  <a:pt x="780490" y="347954"/>
                </a:lnTo>
                <a:lnTo>
                  <a:pt x="764279" y="351764"/>
                </a:lnTo>
                <a:lnTo>
                  <a:pt x="748386" y="355892"/>
                </a:lnTo>
                <a:lnTo>
                  <a:pt x="726136" y="362242"/>
                </a:lnTo>
                <a:lnTo>
                  <a:pt x="704839" y="368909"/>
                </a:lnTo>
                <a:lnTo>
                  <a:pt x="684814" y="375894"/>
                </a:lnTo>
                <a:lnTo>
                  <a:pt x="666061" y="383197"/>
                </a:lnTo>
                <a:lnTo>
                  <a:pt x="657160" y="387324"/>
                </a:lnTo>
                <a:lnTo>
                  <a:pt x="648260" y="391134"/>
                </a:lnTo>
                <a:lnTo>
                  <a:pt x="639996" y="395262"/>
                </a:lnTo>
                <a:lnTo>
                  <a:pt x="632050" y="399072"/>
                </a:lnTo>
                <a:lnTo>
                  <a:pt x="624103" y="403517"/>
                </a:lnTo>
                <a:lnTo>
                  <a:pt x="616792" y="407644"/>
                </a:lnTo>
                <a:lnTo>
                  <a:pt x="609481" y="412089"/>
                </a:lnTo>
                <a:lnTo>
                  <a:pt x="602806" y="416534"/>
                </a:lnTo>
                <a:lnTo>
                  <a:pt x="593906" y="422567"/>
                </a:lnTo>
                <a:lnTo>
                  <a:pt x="585642" y="428282"/>
                </a:lnTo>
                <a:lnTo>
                  <a:pt x="577060" y="434632"/>
                </a:lnTo>
                <a:lnTo>
                  <a:pt x="569113" y="440982"/>
                </a:lnTo>
                <a:lnTo>
                  <a:pt x="561167" y="447967"/>
                </a:lnTo>
                <a:lnTo>
                  <a:pt x="553538" y="454317"/>
                </a:lnTo>
                <a:lnTo>
                  <a:pt x="545910" y="461302"/>
                </a:lnTo>
                <a:lnTo>
                  <a:pt x="538917" y="468604"/>
                </a:lnTo>
                <a:lnTo>
                  <a:pt x="532241" y="475907"/>
                </a:lnTo>
                <a:lnTo>
                  <a:pt x="525249" y="483527"/>
                </a:lnTo>
                <a:lnTo>
                  <a:pt x="518891" y="491464"/>
                </a:lnTo>
                <a:lnTo>
                  <a:pt x="512534" y="499402"/>
                </a:lnTo>
                <a:lnTo>
                  <a:pt x="506813" y="507022"/>
                </a:lnTo>
                <a:lnTo>
                  <a:pt x="501091" y="515277"/>
                </a:lnTo>
                <a:lnTo>
                  <a:pt x="495370" y="523849"/>
                </a:lnTo>
                <a:lnTo>
                  <a:pt x="490284" y="532422"/>
                </a:lnTo>
                <a:lnTo>
                  <a:pt x="485198" y="541312"/>
                </a:lnTo>
                <a:lnTo>
                  <a:pt x="480430" y="550202"/>
                </a:lnTo>
                <a:lnTo>
                  <a:pt x="475980" y="559092"/>
                </a:lnTo>
                <a:lnTo>
                  <a:pt x="472166" y="568299"/>
                </a:lnTo>
                <a:lnTo>
                  <a:pt x="468352" y="577507"/>
                </a:lnTo>
                <a:lnTo>
                  <a:pt x="464855" y="586714"/>
                </a:lnTo>
                <a:lnTo>
                  <a:pt x="461994" y="596239"/>
                </a:lnTo>
                <a:lnTo>
                  <a:pt x="459134" y="605764"/>
                </a:lnTo>
                <a:lnTo>
                  <a:pt x="456591" y="615289"/>
                </a:lnTo>
                <a:lnTo>
                  <a:pt x="454684" y="624814"/>
                </a:lnTo>
                <a:lnTo>
                  <a:pt x="453094" y="634657"/>
                </a:lnTo>
                <a:lnTo>
                  <a:pt x="451187" y="644182"/>
                </a:lnTo>
                <a:lnTo>
                  <a:pt x="450234" y="654024"/>
                </a:lnTo>
                <a:lnTo>
                  <a:pt x="449280" y="664184"/>
                </a:lnTo>
                <a:lnTo>
                  <a:pt x="448962" y="674344"/>
                </a:lnTo>
                <a:lnTo>
                  <a:pt x="448644" y="684822"/>
                </a:lnTo>
                <a:lnTo>
                  <a:pt x="448962" y="695934"/>
                </a:lnTo>
                <a:lnTo>
                  <a:pt x="449598" y="706729"/>
                </a:lnTo>
                <a:lnTo>
                  <a:pt x="450552" y="717842"/>
                </a:lnTo>
                <a:lnTo>
                  <a:pt x="452141" y="728637"/>
                </a:lnTo>
                <a:lnTo>
                  <a:pt x="453730" y="739432"/>
                </a:lnTo>
                <a:lnTo>
                  <a:pt x="455955" y="749909"/>
                </a:lnTo>
                <a:lnTo>
                  <a:pt x="458180" y="760387"/>
                </a:lnTo>
                <a:lnTo>
                  <a:pt x="461359" y="770547"/>
                </a:lnTo>
                <a:lnTo>
                  <a:pt x="464537" y="781024"/>
                </a:lnTo>
                <a:lnTo>
                  <a:pt x="468352" y="791184"/>
                </a:lnTo>
                <a:lnTo>
                  <a:pt x="472484" y="801027"/>
                </a:lnTo>
                <a:lnTo>
                  <a:pt x="476934" y="810869"/>
                </a:lnTo>
                <a:lnTo>
                  <a:pt x="482020" y="820712"/>
                </a:lnTo>
                <a:lnTo>
                  <a:pt x="487423" y="830237"/>
                </a:lnTo>
                <a:lnTo>
                  <a:pt x="492827" y="839762"/>
                </a:lnTo>
                <a:lnTo>
                  <a:pt x="498866" y="848969"/>
                </a:lnTo>
                <a:lnTo>
                  <a:pt x="505541" y="858177"/>
                </a:lnTo>
                <a:lnTo>
                  <a:pt x="512216" y="867067"/>
                </a:lnTo>
                <a:lnTo>
                  <a:pt x="519527" y="875957"/>
                </a:lnTo>
                <a:lnTo>
                  <a:pt x="527156" y="884212"/>
                </a:lnTo>
                <a:lnTo>
                  <a:pt x="535102" y="892467"/>
                </a:lnTo>
                <a:lnTo>
                  <a:pt x="543367" y="900404"/>
                </a:lnTo>
                <a:lnTo>
                  <a:pt x="551949" y="908024"/>
                </a:lnTo>
                <a:lnTo>
                  <a:pt x="561167" y="915644"/>
                </a:lnTo>
                <a:lnTo>
                  <a:pt x="570385" y="922947"/>
                </a:lnTo>
                <a:lnTo>
                  <a:pt x="580238" y="929932"/>
                </a:lnTo>
                <a:lnTo>
                  <a:pt x="590410" y="936282"/>
                </a:lnTo>
                <a:lnTo>
                  <a:pt x="600899" y="942632"/>
                </a:lnTo>
                <a:lnTo>
                  <a:pt x="611706" y="948982"/>
                </a:lnTo>
                <a:lnTo>
                  <a:pt x="623149" y="954697"/>
                </a:lnTo>
                <a:lnTo>
                  <a:pt x="634592" y="960412"/>
                </a:lnTo>
                <a:lnTo>
                  <a:pt x="646671" y="966127"/>
                </a:lnTo>
                <a:lnTo>
                  <a:pt x="666378" y="974064"/>
                </a:lnTo>
                <a:lnTo>
                  <a:pt x="688629" y="982637"/>
                </a:lnTo>
                <a:lnTo>
                  <a:pt x="713739" y="991209"/>
                </a:lnTo>
                <a:lnTo>
                  <a:pt x="741711" y="1000099"/>
                </a:lnTo>
                <a:lnTo>
                  <a:pt x="772544" y="1009307"/>
                </a:lnTo>
                <a:lnTo>
                  <a:pt x="805919" y="1018514"/>
                </a:lnTo>
                <a:lnTo>
                  <a:pt x="841837" y="1028357"/>
                </a:lnTo>
                <a:lnTo>
                  <a:pt x="880616" y="1038199"/>
                </a:lnTo>
                <a:lnTo>
                  <a:pt x="880616" y="1433487"/>
                </a:lnTo>
                <a:lnTo>
                  <a:pt x="870444" y="1431582"/>
                </a:lnTo>
                <a:lnTo>
                  <a:pt x="860591" y="1429042"/>
                </a:lnTo>
                <a:lnTo>
                  <a:pt x="850737" y="1426820"/>
                </a:lnTo>
                <a:lnTo>
                  <a:pt x="841519" y="1424280"/>
                </a:lnTo>
                <a:lnTo>
                  <a:pt x="831983" y="1421422"/>
                </a:lnTo>
                <a:lnTo>
                  <a:pt x="823083" y="1418247"/>
                </a:lnTo>
                <a:lnTo>
                  <a:pt x="814183" y="1415072"/>
                </a:lnTo>
                <a:lnTo>
                  <a:pt x="805283" y="1411580"/>
                </a:lnTo>
                <a:lnTo>
                  <a:pt x="796701" y="1408087"/>
                </a:lnTo>
                <a:lnTo>
                  <a:pt x="788437" y="1404277"/>
                </a:lnTo>
                <a:lnTo>
                  <a:pt x="780490" y="1400150"/>
                </a:lnTo>
                <a:lnTo>
                  <a:pt x="772544" y="1396022"/>
                </a:lnTo>
                <a:lnTo>
                  <a:pt x="764915" y="1391260"/>
                </a:lnTo>
                <a:lnTo>
                  <a:pt x="757604" y="1386815"/>
                </a:lnTo>
                <a:lnTo>
                  <a:pt x="750293" y="1381735"/>
                </a:lnTo>
                <a:lnTo>
                  <a:pt x="743618" y="1376655"/>
                </a:lnTo>
                <a:lnTo>
                  <a:pt x="732811" y="1368082"/>
                </a:lnTo>
                <a:lnTo>
                  <a:pt x="722640" y="1359192"/>
                </a:lnTo>
                <a:lnTo>
                  <a:pt x="713104" y="1349985"/>
                </a:lnTo>
                <a:lnTo>
                  <a:pt x="704204" y="1340142"/>
                </a:lnTo>
                <a:lnTo>
                  <a:pt x="695621" y="1329982"/>
                </a:lnTo>
                <a:lnTo>
                  <a:pt x="687675" y="1319187"/>
                </a:lnTo>
                <a:lnTo>
                  <a:pt x="680046" y="1308075"/>
                </a:lnTo>
                <a:lnTo>
                  <a:pt x="673371" y="1296327"/>
                </a:lnTo>
                <a:lnTo>
                  <a:pt x="667014" y="1284262"/>
                </a:lnTo>
                <a:lnTo>
                  <a:pt x="660975" y="1271562"/>
                </a:lnTo>
                <a:lnTo>
                  <a:pt x="655889" y="1258862"/>
                </a:lnTo>
                <a:lnTo>
                  <a:pt x="651121" y="1245209"/>
                </a:lnTo>
                <a:lnTo>
                  <a:pt x="646989" y="1231557"/>
                </a:lnTo>
                <a:lnTo>
                  <a:pt x="642857" y="1217269"/>
                </a:lnTo>
                <a:lnTo>
                  <a:pt x="639996" y="1202664"/>
                </a:lnTo>
                <a:lnTo>
                  <a:pt x="637453" y="1187424"/>
                </a:lnTo>
                <a:lnTo>
                  <a:pt x="410819" y="1219492"/>
                </a:lnTo>
                <a:lnTo>
                  <a:pt x="413044" y="1231557"/>
                </a:lnTo>
                <a:lnTo>
                  <a:pt x="415587" y="1243304"/>
                </a:lnTo>
                <a:lnTo>
                  <a:pt x="418766" y="1255370"/>
                </a:lnTo>
                <a:lnTo>
                  <a:pt x="421626" y="1266800"/>
                </a:lnTo>
                <a:lnTo>
                  <a:pt x="424805" y="1278230"/>
                </a:lnTo>
                <a:lnTo>
                  <a:pt x="428619" y="1289660"/>
                </a:lnTo>
                <a:lnTo>
                  <a:pt x="432116" y="1300455"/>
                </a:lnTo>
                <a:lnTo>
                  <a:pt x="435930" y="1311250"/>
                </a:lnTo>
                <a:lnTo>
                  <a:pt x="440062" y="1321727"/>
                </a:lnTo>
                <a:lnTo>
                  <a:pt x="444512" y="1332205"/>
                </a:lnTo>
                <a:lnTo>
                  <a:pt x="448644" y="1342682"/>
                </a:lnTo>
                <a:lnTo>
                  <a:pt x="453412" y="1352525"/>
                </a:lnTo>
                <a:lnTo>
                  <a:pt x="458180" y="1362367"/>
                </a:lnTo>
                <a:lnTo>
                  <a:pt x="463266" y="1372210"/>
                </a:lnTo>
                <a:lnTo>
                  <a:pt x="468352" y="1381735"/>
                </a:lnTo>
                <a:lnTo>
                  <a:pt x="473755" y="1390942"/>
                </a:lnTo>
                <a:lnTo>
                  <a:pt x="479477" y="1399832"/>
                </a:lnTo>
                <a:lnTo>
                  <a:pt x="485198" y="1409040"/>
                </a:lnTo>
                <a:lnTo>
                  <a:pt x="491238" y="1417612"/>
                </a:lnTo>
                <a:lnTo>
                  <a:pt x="497595" y="1426185"/>
                </a:lnTo>
                <a:lnTo>
                  <a:pt x="503634" y="1434757"/>
                </a:lnTo>
                <a:lnTo>
                  <a:pt x="510309" y="1442695"/>
                </a:lnTo>
                <a:lnTo>
                  <a:pt x="517302" y="1450950"/>
                </a:lnTo>
                <a:lnTo>
                  <a:pt x="524295" y="1458570"/>
                </a:lnTo>
                <a:lnTo>
                  <a:pt x="531288" y="1466190"/>
                </a:lnTo>
                <a:lnTo>
                  <a:pt x="538599" y="1473492"/>
                </a:lnTo>
                <a:lnTo>
                  <a:pt x="546227" y="1480795"/>
                </a:lnTo>
                <a:lnTo>
                  <a:pt x="553856" y="1487780"/>
                </a:lnTo>
                <a:lnTo>
                  <a:pt x="561802" y="1494765"/>
                </a:lnTo>
                <a:lnTo>
                  <a:pt x="570067" y="1501750"/>
                </a:lnTo>
                <a:lnTo>
                  <a:pt x="578331" y="1507782"/>
                </a:lnTo>
                <a:lnTo>
                  <a:pt x="586913" y="1514132"/>
                </a:lnTo>
                <a:lnTo>
                  <a:pt x="600581" y="1523657"/>
                </a:lnTo>
                <a:lnTo>
                  <a:pt x="615203" y="1532865"/>
                </a:lnTo>
                <a:lnTo>
                  <a:pt x="630142" y="1541437"/>
                </a:lnTo>
                <a:lnTo>
                  <a:pt x="645717" y="1549375"/>
                </a:lnTo>
                <a:lnTo>
                  <a:pt x="661928" y="1556995"/>
                </a:lnTo>
                <a:lnTo>
                  <a:pt x="678775" y="1563980"/>
                </a:lnTo>
                <a:lnTo>
                  <a:pt x="696257" y="1570647"/>
                </a:lnTo>
                <a:lnTo>
                  <a:pt x="714375" y="1576680"/>
                </a:lnTo>
                <a:lnTo>
                  <a:pt x="733129" y="1582395"/>
                </a:lnTo>
                <a:lnTo>
                  <a:pt x="752518" y="1587475"/>
                </a:lnTo>
                <a:lnTo>
                  <a:pt x="772544" y="1592237"/>
                </a:lnTo>
                <a:lnTo>
                  <a:pt x="792887" y="1596365"/>
                </a:lnTo>
                <a:lnTo>
                  <a:pt x="814183" y="1600175"/>
                </a:lnTo>
                <a:lnTo>
                  <a:pt x="835480" y="1603350"/>
                </a:lnTo>
                <a:lnTo>
                  <a:pt x="858048" y="1606525"/>
                </a:lnTo>
                <a:lnTo>
                  <a:pt x="880616" y="1608747"/>
                </a:lnTo>
                <a:lnTo>
                  <a:pt x="880616" y="1726857"/>
                </a:lnTo>
                <a:lnTo>
                  <a:pt x="1063385" y="1726857"/>
                </a:lnTo>
                <a:lnTo>
                  <a:pt x="1063385" y="1610652"/>
                </a:lnTo>
                <a:lnTo>
                  <a:pt x="1077371" y="1609382"/>
                </a:lnTo>
                <a:lnTo>
                  <a:pt x="1091675" y="1607795"/>
                </a:lnTo>
                <a:lnTo>
                  <a:pt x="1105661" y="1606207"/>
                </a:lnTo>
                <a:lnTo>
                  <a:pt x="1119329" y="1603985"/>
                </a:lnTo>
                <a:lnTo>
                  <a:pt x="1133314" y="1602080"/>
                </a:lnTo>
                <a:lnTo>
                  <a:pt x="1146665" y="1599857"/>
                </a:lnTo>
                <a:lnTo>
                  <a:pt x="1160015" y="1597317"/>
                </a:lnTo>
                <a:lnTo>
                  <a:pt x="1173047" y="1594142"/>
                </a:lnTo>
                <a:lnTo>
                  <a:pt x="1186397" y="1591285"/>
                </a:lnTo>
                <a:lnTo>
                  <a:pt x="1199111" y="1587792"/>
                </a:lnTo>
                <a:lnTo>
                  <a:pt x="1212144" y="1584300"/>
                </a:lnTo>
                <a:lnTo>
                  <a:pt x="1224540" y="1580807"/>
                </a:lnTo>
                <a:lnTo>
                  <a:pt x="1236937" y="1576680"/>
                </a:lnTo>
                <a:lnTo>
                  <a:pt x="1249333" y="1572552"/>
                </a:lnTo>
                <a:lnTo>
                  <a:pt x="1261412" y="1567790"/>
                </a:lnTo>
                <a:lnTo>
                  <a:pt x="1273491" y="1563345"/>
                </a:lnTo>
                <a:lnTo>
                  <a:pt x="1288748" y="1556995"/>
                </a:lnTo>
                <a:lnTo>
                  <a:pt x="1304005" y="1550010"/>
                </a:lnTo>
                <a:lnTo>
                  <a:pt x="1318627" y="1543025"/>
                </a:lnTo>
                <a:lnTo>
                  <a:pt x="1332613" y="1535722"/>
                </a:lnTo>
                <a:lnTo>
                  <a:pt x="1346598" y="1528102"/>
                </a:lnTo>
                <a:lnTo>
                  <a:pt x="1359631" y="1519847"/>
                </a:lnTo>
                <a:lnTo>
                  <a:pt x="1372345" y="1511592"/>
                </a:lnTo>
                <a:lnTo>
                  <a:pt x="1384742" y="1502702"/>
                </a:lnTo>
                <a:lnTo>
                  <a:pt x="1396185" y="1493812"/>
                </a:lnTo>
                <a:lnTo>
                  <a:pt x="1407945" y="1484287"/>
                </a:lnTo>
                <a:lnTo>
                  <a:pt x="1418753" y="1474762"/>
                </a:lnTo>
                <a:lnTo>
                  <a:pt x="1429242" y="1464602"/>
                </a:lnTo>
                <a:lnTo>
                  <a:pt x="1439096" y="1454125"/>
                </a:lnTo>
                <a:lnTo>
                  <a:pt x="1448631" y="1443647"/>
                </a:lnTo>
                <a:lnTo>
                  <a:pt x="1457531" y="1432535"/>
                </a:lnTo>
                <a:lnTo>
                  <a:pt x="1466114" y="1421422"/>
                </a:lnTo>
                <a:lnTo>
                  <a:pt x="1474378" y="1409675"/>
                </a:lnTo>
                <a:lnTo>
                  <a:pt x="1482007" y="1398245"/>
                </a:lnTo>
                <a:lnTo>
                  <a:pt x="1489000" y="1386497"/>
                </a:lnTo>
                <a:lnTo>
                  <a:pt x="1495675" y="1374432"/>
                </a:lnTo>
                <a:lnTo>
                  <a:pt x="1501396" y="1362685"/>
                </a:lnTo>
                <a:lnTo>
                  <a:pt x="1507118" y="1350620"/>
                </a:lnTo>
                <a:lnTo>
                  <a:pt x="1512203" y="1338555"/>
                </a:lnTo>
                <a:lnTo>
                  <a:pt x="1516335" y="1326490"/>
                </a:lnTo>
                <a:lnTo>
                  <a:pt x="1520468" y="1314107"/>
                </a:lnTo>
                <a:lnTo>
                  <a:pt x="1523964" y="1301725"/>
                </a:lnTo>
                <a:lnTo>
                  <a:pt x="1526507" y="1289025"/>
                </a:lnTo>
                <a:lnTo>
                  <a:pt x="1528732" y="1276642"/>
                </a:lnTo>
                <a:lnTo>
                  <a:pt x="1530957" y="1263942"/>
                </a:lnTo>
                <a:lnTo>
                  <a:pt x="1532228" y="1251242"/>
                </a:lnTo>
                <a:lnTo>
                  <a:pt x="1532864" y="1238542"/>
                </a:lnTo>
                <a:lnTo>
                  <a:pt x="1533182" y="1225207"/>
                </a:lnTo>
                <a:lnTo>
                  <a:pt x="1533182" y="1212189"/>
                </a:lnTo>
                <a:lnTo>
                  <a:pt x="1532546" y="1199172"/>
                </a:lnTo>
                <a:lnTo>
                  <a:pt x="1531275" y="1186789"/>
                </a:lnTo>
                <a:lnTo>
                  <a:pt x="1530003" y="1174407"/>
                </a:lnTo>
                <a:lnTo>
                  <a:pt x="1527778" y="1162342"/>
                </a:lnTo>
                <a:lnTo>
                  <a:pt x="1525553" y="1150594"/>
                </a:lnTo>
                <a:lnTo>
                  <a:pt x="1522693" y="1138847"/>
                </a:lnTo>
                <a:lnTo>
                  <a:pt x="1519514" y="1127734"/>
                </a:lnTo>
                <a:lnTo>
                  <a:pt x="1516018" y="1116939"/>
                </a:lnTo>
                <a:lnTo>
                  <a:pt x="1511885" y="1106144"/>
                </a:lnTo>
                <a:lnTo>
                  <a:pt x="1507435" y="1095349"/>
                </a:lnTo>
                <a:lnTo>
                  <a:pt x="1502350" y="1085189"/>
                </a:lnTo>
                <a:lnTo>
                  <a:pt x="1496946" y="1075347"/>
                </a:lnTo>
                <a:lnTo>
                  <a:pt x="1491225" y="1065822"/>
                </a:lnTo>
                <a:lnTo>
                  <a:pt x="1485185" y="1056614"/>
                </a:lnTo>
                <a:lnTo>
                  <a:pt x="1478510" y="1047407"/>
                </a:lnTo>
                <a:lnTo>
                  <a:pt x="1471517" y="1038517"/>
                </a:lnTo>
                <a:lnTo>
                  <a:pt x="1463889" y="1029944"/>
                </a:lnTo>
                <a:lnTo>
                  <a:pt x="1456260" y="1021689"/>
                </a:lnTo>
                <a:lnTo>
                  <a:pt x="1448314" y="1013752"/>
                </a:lnTo>
                <a:lnTo>
                  <a:pt x="1440049" y="1005814"/>
                </a:lnTo>
                <a:lnTo>
                  <a:pt x="1431467" y="998512"/>
                </a:lnTo>
                <a:lnTo>
                  <a:pt x="1422567" y="991527"/>
                </a:lnTo>
                <a:lnTo>
                  <a:pt x="1413349" y="984542"/>
                </a:lnTo>
                <a:lnTo>
                  <a:pt x="1403813" y="977557"/>
                </a:lnTo>
                <a:lnTo>
                  <a:pt x="1393959" y="971207"/>
                </a:lnTo>
                <a:lnTo>
                  <a:pt x="1383788" y="965174"/>
                </a:lnTo>
                <a:lnTo>
                  <a:pt x="1373299" y="959142"/>
                </a:lnTo>
                <a:lnTo>
                  <a:pt x="1362491" y="953427"/>
                </a:lnTo>
                <a:lnTo>
                  <a:pt x="1351048" y="948347"/>
                </a:lnTo>
                <a:lnTo>
                  <a:pt x="1339605" y="942949"/>
                </a:lnTo>
                <a:lnTo>
                  <a:pt x="1327845" y="937869"/>
                </a:lnTo>
                <a:lnTo>
                  <a:pt x="1305912" y="930249"/>
                </a:lnTo>
                <a:lnTo>
                  <a:pt x="1280801" y="921677"/>
                </a:lnTo>
                <a:lnTo>
                  <a:pt x="1252512" y="912469"/>
                </a:lnTo>
                <a:lnTo>
                  <a:pt x="1221362" y="902627"/>
                </a:lnTo>
                <a:lnTo>
                  <a:pt x="1186397" y="892784"/>
                </a:lnTo>
                <a:lnTo>
                  <a:pt x="1148572" y="882307"/>
                </a:lnTo>
                <a:lnTo>
                  <a:pt x="1107568" y="871512"/>
                </a:lnTo>
                <a:lnTo>
                  <a:pt x="1063385" y="860399"/>
                </a:lnTo>
                <a:lnTo>
                  <a:pt x="1063385" y="511149"/>
                </a:lnTo>
                <a:lnTo>
                  <a:pt x="1078960" y="514642"/>
                </a:lnTo>
                <a:lnTo>
                  <a:pt x="1093582" y="518769"/>
                </a:lnTo>
                <a:lnTo>
                  <a:pt x="1108204" y="523214"/>
                </a:lnTo>
                <a:lnTo>
                  <a:pt x="1121554" y="528612"/>
                </a:lnTo>
                <a:lnTo>
                  <a:pt x="1128229" y="531469"/>
                </a:lnTo>
                <a:lnTo>
                  <a:pt x="1134904" y="534644"/>
                </a:lnTo>
                <a:lnTo>
                  <a:pt x="1141261" y="537502"/>
                </a:lnTo>
                <a:lnTo>
                  <a:pt x="1146982" y="540677"/>
                </a:lnTo>
                <a:lnTo>
                  <a:pt x="1153022" y="544169"/>
                </a:lnTo>
                <a:lnTo>
                  <a:pt x="1159061" y="547662"/>
                </a:lnTo>
                <a:lnTo>
                  <a:pt x="1164465" y="551154"/>
                </a:lnTo>
                <a:lnTo>
                  <a:pt x="1169868" y="555282"/>
                </a:lnTo>
                <a:lnTo>
                  <a:pt x="1178768" y="561949"/>
                </a:lnTo>
                <a:lnTo>
                  <a:pt x="1187351" y="568934"/>
                </a:lnTo>
                <a:lnTo>
                  <a:pt x="1195297" y="576554"/>
                </a:lnTo>
                <a:lnTo>
                  <a:pt x="1202926" y="584174"/>
                </a:lnTo>
                <a:lnTo>
                  <a:pt x="1209919" y="592429"/>
                </a:lnTo>
                <a:lnTo>
                  <a:pt x="1216594" y="601002"/>
                </a:lnTo>
                <a:lnTo>
                  <a:pt x="1222633" y="609574"/>
                </a:lnTo>
                <a:lnTo>
                  <a:pt x="1228355" y="618782"/>
                </a:lnTo>
                <a:lnTo>
                  <a:pt x="1233758" y="627989"/>
                </a:lnTo>
                <a:lnTo>
                  <a:pt x="1238844" y="637832"/>
                </a:lnTo>
                <a:lnTo>
                  <a:pt x="1242976" y="647674"/>
                </a:lnTo>
                <a:lnTo>
                  <a:pt x="1247108" y="658469"/>
                </a:lnTo>
                <a:lnTo>
                  <a:pt x="1250287" y="668947"/>
                </a:lnTo>
                <a:lnTo>
                  <a:pt x="1253465" y="680059"/>
                </a:lnTo>
                <a:lnTo>
                  <a:pt x="1256326" y="691172"/>
                </a:lnTo>
                <a:lnTo>
                  <a:pt x="1258233" y="702919"/>
                </a:lnTo>
                <a:lnTo>
                  <a:pt x="1482324" y="675297"/>
                </a:lnTo>
                <a:lnTo>
                  <a:pt x="1479464" y="660692"/>
                </a:lnTo>
                <a:lnTo>
                  <a:pt x="1475967" y="646087"/>
                </a:lnTo>
                <a:lnTo>
                  <a:pt x="1472789" y="632434"/>
                </a:lnTo>
                <a:lnTo>
                  <a:pt x="1469292" y="618782"/>
                </a:lnTo>
                <a:lnTo>
                  <a:pt x="1465160" y="605764"/>
                </a:lnTo>
                <a:lnTo>
                  <a:pt x="1461028" y="592747"/>
                </a:lnTo>
                <a:lnTo>
                  <a:pt x="1456260" y="580364"/>
                </a:lnTo>
                <a:lnTo>
                  <a:pt x="1451810" y="568299"/>
                </a:lnTo>
                <a:lnTo>
                  <a:pt x="1446406" y="556552"/>
                </a:lnTo>
                <a:lnTo>
                  <a:pt x="1441321" y="545439"/>
                </a:lnTo>
                <a:lnTo>
                  <a:pt x="1435599" y="534644"/>
                </a:lnTo>
                <a:lnTo>
                  <a:pt x="1429560" y="523532"/>
                </a:lnTo>
                <a:lnTo>
                  <a:pt x="1423838" y="513689"/>
                </a:lnTo>
                <a:lnTo>
                  <a:pt x="1417163" y="503847"/>
                </a:lnTo>
                <a:lnTo>
                  <a:pt x="1410488" y="494322"/>
                </a:lnTo>
                <a:lnTo>
                  <a:pt x="1403177" y="485432"/>
                </a:lnTo>
                <a:lnTo>
                  <a:pt x="1395867" y="476542"/>
                </a:lnTo>
                <a:lnTo>
                  <a:pt x="1388238" y="467969"/>
                </a:lnTo>
                <a:lnTo>
                  <a:pt x="1379974" y="459714"/>
                </a:lnTo>
                <a:lnTo>
                  <a:pt x="1371074" y="451459"/>
                </a:lnTo>
                <a:lnTo>
                  <a:pt x="1361538" y="443522"/>
                </a:lnTo>
                <a:lnTo>
                  <a:pt x="1351366" y="435902"/>
                </a:lnTo>
                <a:lnTo>
                  <a:pt x="1341195" y="428599"/>
                </a:lnTo>
                <a:lnTo>
                  <a:pt x="1330388" y="421614"/>
                </a:lnTo>
                <a:lnTo>
                  <a:pt x="1319262" y="414629"/>
                </a:lnTo>
                <a:lnTo>
                  <a:pt x="1307184" y="407962"/>
                </a:lnTo>
                <a:lnTo>
                  <a:pt x="1294787" y="401294"/>
                </a:lnTo>
                <a:lnTo>
                  <a:pt x="1282073" y="395262"/>
                </a:lnTo>
                <a:lnTo>
                  <a:pt x="1268723" y="389229"/>
                </a:lnTo>
                <a:lnTo>
                  <a:pt x="1254737" y="383197"/>
                </a:lnTo>
                <a:lnTo>
                  <a:pt x="1240751" y="378117"/>
                </a:lnTo>
                <a:lnTo>
                  <a:pt x="1225812" y="372402"/>
                </a:lnTo>
                <a:lnTo>
                  <a:pt x="1207058" y="366369"/>
                </a:lnTo>
                <a:lnTo>
                  <a:pt x="1187986" y="360972"/>
                </a:lnTo>
                <a:lnTo>
                  <a:pt x="1168279" y="355574"/>
                </a:lnTo>
                <a:lnTo>
                  <a:pt x="1147936" y="351129"/>
                </a:lnTo>
                <a:lnTo>
                  <a:pt x="1127593" y="346684"/>
                </a:lnTo>
                <a:lnTo>
                  <a:pt x="1106614" y="343192"/>
                </a:lnTo>
                <a:lnTo>
                  <a:pt x="1085000" y="339699"/>
                </a:lnTo>
                <a:lnTo>
                  <a:pt x="1063385" y="337159"/>
                </a:lnTo>
                <a:lnTo>
                  <a:pt x="1063385" y="217144"/>
                </a:lnTo>
                <a:close/>
                <a:moveTo>
                  <a:pt x="972000" y="0"/>
                </a:moveTo>
                <a:cubicBezTo>
                  <a:pt x="1508821" y="0"/>
                  <a:pt x="1944000" y="435179"/>
                  <a:pt x="1944000" y="972000"/>
                </a:cubicBezTo>
                <a:cubicBezTo>
                  <a:pt x="1944000" y="1508821"/>
                  <a:pt x="1508821" y="1944000"/>
                  <a:pt x="972000" y="1944000"/>
                </a:cubicBezTo>
                <a:cubicBezTo>
                  <a:pt x="435179" y="1944000"/>
                  <a:pt x="0" y="1508821"/>
                  <a:pt x="0" y="972000"/>
                </a:cubicBezTo>
                <a:cubicBezTo>
                  <a:pt x="0" y="435179"/>
                  <a:pt x="435179" y="0"/>
                  <a:pt x="972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122" tIns="47061" rIns="94122" bIns="47061" anchor="ctr">
            <a:scene3d>
              <a:camera prst="orthographicFront"/>
              <a:lightRig rig="threePt" dir="t"/>
            </a:scene3d>
            <a:sp3d>
              <a:contourClr>
                <a:srgbClr val="FFFFFF"/>
              </a:contourClr>
            </a:sp3d>
          </a:bodyPr>
          <a:lstStyle/>
          <a:p>
            <a:pPr algn="ctr">
              <a:defRPr/>
            </a:pPr>
            <a:endParaRPr lang="zh-CN" altLang="en-US" sz="1855" dirty="0">
              <a:solidFill>
                <a:srgbClr val="FFFFFF"/>
              </a:solidFill>
              <a:ea typeface="微软雅黑" panose="020B0503020204020204" pitchFamily="34" charset="-122"/>
            </a:endParaRPr>
          </a:p>
        </p:txBody>
      </p:sp>
      <p:sp>
        <p:nvSpPr>
          <p:cNvPr id="39" name="文本框 38"/>
          <p:cNvSpPr txBox="1"/>
          <p:nvPr/>
        </p:nvSpPr>
        <p:spPr>
          <a:xfrm>
            <a:off x="3146425" y="363220"/>
            <a:ext cx="7412355" cy="860425"/>
          </a:xfrm>
          <a:prstGeom prst="rect">
            <a:avLst/>
          </a:prstGeom>
          <a:noFill/>
        </p:spPr>
        <p:txBody>
          <a:bodyPr wrap="square" rtlCol="0">
            <a:spAutoFit/>
          </a:bodyPr>
          <a:lstStyle/>
          <a:p>
            <a:pPr algn="ctr"/>
            <a:r>
              <a:rPr sz="5000" b="1" dirty="0" smtClean="0">
                <a:solidFill>
                  <a:srgbClr val="9F020A"/>
                </a:solidFill>
                <a:latin typeface="微软雅黑" panose="020B0503020204020204" pitchFamily="34" charset="-122"/>
                <a:ea typeface="微软雅黑" panose="020B0503020204020204" pitchFamily="34" charset="-122"/>
                <a:sym typeface="+mn-ea"/>
              </a:rPr>
              <a:t>入学指南</a:t>
            </a:r>
            <a:r>
              <a:rPr sz="4000" b="1" dirty="0" smtClean="0">
                <a:solidFill>
                  <a:srgbClr val="9F020A"/>
                </a:solidFill>
                <a:latin typeface="微软雅黑" panose="020B0503020204020204" pitchFamily="34" charset="-122"/>
                <a:ea typeface="微软雅黑" panose="020B0503020204020204" pitchFamily="34" charset="-122"/>
                <a:sym typeface="+mn-ea"/>
              </a:rPr>
              <a:t>  Admission Guide</a:t>
            </a:r>
          </a:p>
        </p:txBody>
      </p:sp>
    </p:spTree>
  </p:cSld>
  <p:clrMapOvr>
    <a:masterClrMapping/>
  </p:clrMapOvr>
  <mc:AlternateContent xmlns:mc="http://schemas.openxmlformats.org/markup-compatibility/2006">
    <mc:Choice xmlns:p14="http://schemas.microsoft.com/office/powerpoint/2010/main" xmlns=""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53" presetClass="entr" presetSubtype="528" fill="hold" grpId="0" nodeType="withEffect">
                                  <p:stCondLst>
                                    <p:cond delay="400"/>
                                  </p:stCondLst>
                                  <p:childTnLst>
                                    <p:set>
                                      <p:cBhvr>
                                        <p:cTn id="9" dur="1" fill="hold">
                                          <p:stCondLst>
                                            <p:cond delay="0"/>
                                          </p:stCondLst>
                                        </p:cTn>
                                        <p:tgtEl>
                                          <p:spTgt spid="38"/>
                                        </p:tgtEl>
                                        <p:attrNameLst>
                                          <p:attrName>style.visibility</p:attrName>
                                        </p:attrNameLst>
                                      </p:cBhvr>
                                      <p:to>
                                        <p:strVal val="visible"/>
                                      </p:to>
                                    </p:set>
                                    <p:anim calcmode="lin" valueType="num">
                                      <p:cBhvr>
                                        <p:cTn id="10" dur="500" fill="hold"/>
                                        <p:tgtEl>
                                          <p:spTgt spid="38"/>
                                        </p:tgtEl>
                                        <p:attrNameLst>
                                          <p:attrName>ppt_w</p:attrName>
                                        </p:attrNameLst>
                                      </p:cBhvr>
                                      <p:tavLst>
                                        <p:tav tm="0">
                                          <p:val>
                                            <p:fltVal val="0"/>
                                          </p:val>
                                        </p:tav>
                                        <p:tav tm="100000">
                                          <p:val>
                                            <p:strVal val="#ppt_w"/>
                                          </p:val>
                                        </p:tav>
                                      </p:tavLst>
                                    </p:anim>
                                    <p:anim calcmode="lin" valueType="num">
                                      <p:cBhvr>
                                        <p:cTn id="11" dur="500" fill="hold"/>
                                        <p:tgtEl>
                                          <p:spTgt spid="38"/>
                                        </p:tgtEl>
                                        <p:attrNameLst>
                                          <p:attrName>ppt_h</p:attrName>
                                        </p:attrNameLst>
                                      </p:cBhvr>
                                      <p:tavLst>
                                        <p:tav tm="0">
                                          <p:val>
                                            <p:fltVal val="0"/>
                                          </p:val>
                                        </p:tav>
                                        <p:tav tm="100000">
                                          <p:val>
                                            <p:strVal val="#ppt_h"/>
                                          </p:val>
                                        </p:tav>
                                      </p:tavLst>
                                    </p:anim>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fltVal val="0.5"/>
                                          </p:val>
                                        </p:tav>
                                        <p:tav tm="100000">
                                          <p:val>
                                            <p:strVal val="#ppt_x"/>
                                          </p:val>
                                        </p:tav>
                                      </p:tavLst>
                                    </p:anim>
                                    <p:anim calcmode="lin" valueType="num">
                                      <p:cBhvr>
                                        <p:cTn id="14" dur="500" fill="hold"/>
                                        <p:tgtEl>
                                          <p:spTgt spid="3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任意多边形: 形状 48"/>
          <p:cNvSpPr/>
          <p:nvPr/>
        </p:nvSpPr>
        <p:spPr>
          <a:xfrm rot="5400000" flipH="1" flipV="1">
            <a:off x="146685" y="10293985"/>
            <a:ext cx="12959080" cy="13252450"/>
          </a:xfrm>
          <a:custGeom>
            <a:avLst/>
            <a:gdLst>
              <a:gd name="connsiteX0" fmla="*/ 4951872 w 8873469"/>
              <a:gd name="connsiteY0" fmla="*/ 6858000 h 6858000"/>
              <a:gd name="connsiteX1" fmla="*/ 0 w 8873469"/>
              <a:gd name="connsiteY1" fmla="*/ 6858000 h 6858000"/>
              <a:gd name="connsiteX2" fmla="*/ 0 w 8873469"/>
              <a:gd name="connsiteY2" fmla="*/ 9 h 6858000"/>
              <a:gd name="connsiteX3" fmla="*/ 4951872 w 8873469"/>
              <a:gd name="connsiteY3" fmla="*/ 9 h 6858000"/>
              <a:gd name="connsiteX4" fmla="*/ 4951872 w 8873469"/>
              <a:gd name="connsiteY4" fmla="*/ 0 h 6858000"/>
              <a:gd name="connsiteX5" fmla="*/ 8873469 w 8873469"/>
              <a:gd name="connsiteY5" fmla="*/ 0 h 6858000"/>
              <a:gd name="connsiteX6" fmla="*/ 4951872 w 8873469"/>
              <a:gd name="connsiteY6" fmla="*/ 68337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73469" h="6858000">
                <a:moveTo>
                  <a:pt x="4951872" y="6858000"/>
                </a:moveTo>
                <a:lnTo>
                  <a:pt x="0" y="6858000"/>
                </a:lnTo>
                <a:lnTo>
                  <a:pt x="0" y="9"/>
                </a:lnTo>
                <a:lnTo>
                  <a:pt x="4951872" y="9"/>
                </a:lnTo>
                <a:lnTo>
                  <a:pt x="4951872" y="0"/>
                </a:lnTo>
                <a:lnTo>
                  <a:pt x="8873469" y="0"/>
                </a:lnTo>
                <a:lnTo>
                  <a:pt x="4951872" y="6833797"/>
                </a:lnTo>
                <a:close/>
              </a:path>
            </a:pathLst>
          </a:custGeom>
          <a:solidFill>
            <a:srgbClr val="9F020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 name="燕尾形 1"/>
          <p:cNvSpPr/>
          <p:nvPr/>
        </p:nvSpPr>
        <p:spPr>
          <a:xfrm rot="16200000">
            <a:off x="1666538" y="-171470"/>
            <a:ext cx="2390487" cy="1595099"/>
          </a:xfrm>
          <a:prstGeom prst="chevron">
            <a:avLst>
              <a:gd name="adj" fmla="val 35809"/>
            </a:avLst>
          </a:prstGeom>
          <a:solidFill>
            <a:srgbClr val="9F0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25" dirty="0">
              <a:solidFill>
                <a:schemeClr val="tx1"/>
              </a:solidFill>
              <a:latin typeface="义启粗黑体" panose="02000800000000000000" charset="-128"/>
              <a:ea typeface="义启粗黑体" panose="02000800000000000000" charset="-128"/>
            </a:endParaRPr>
          </a:p>
        </p:txBody>
      </p:sp>
      <p:sp>
        <p:nvSpPr>
          <p:cNvPr id="5" name="文本框 4"/>
          <p:cNvSpPr txBox="1"/>
          <p:nvPr/>
        </p:nvSpPr>
        <p:spPr>
          <a:xfrm>
            <a:off x="3779520" y="285750"/>
            <a:ext cx="7367270" cy="860425"/>
          </a:xfrm>
          <a:prstGeom prst="rect">
            <a:avLst/>
          </a:prstGeom>
          <a:noFill/>
        </p:spPr>
        <p:txBody>
          <a:bodyPr wrap="square" rtlCol="0">
            <a:spAutoFit/>
          </a:bodyPr>
          <a:lstStyle/>
          <a:p>
            <a:pPr algn="ctr"/>
            <a:r>
              <a:rPr lang="zh-CN" altLang="en-US" sz="5000" b="1" dirty="0" smtClean="0">
                <a:solidFill>
                  <a:srgbClr val="9F020A"/>
                </a:solidFill>
                <a:latin typeface="微软雅黑" panose="020B0503020204020204" pitchFamily="34" charset="-122"/>
                <a:ea typeface="微软雅黑" panose="020B0503020204020204" pitchFamily="34" charset="-122"/>
                <a:sym typeface="+mn-ea"/>
              </a:rPr>
              <a:t>学校简介 </a:t>
            </a:r>
            <a:r>
              <a:rPr lang="en-US" altLang="zh-CN" sz="4000" b="1" dirty="0" smtClean="0">
                <a:solidFill>
                  <a:srgbClr val="9F020A"/>
                </a:solidFill>
                <a:latin typeface="微软雅黑" panose="020B0503020204020204" pitchFamily="34" charset="-122"/>
                <a:ea typeface="微软雅黑" panose="020B0503020204020204" pitchFamily="34" charset="-122"/>
                <a:sym typeface="+mn-ea"/>
              </a:rPr>
              <a:t>University Profile</a:t>
            </a:r>
          </a:p>
        </p:txBody>
      </p:sp>
      <p:sp>
        <p:nvSpPr>
          <p:cNvPr id="4" name="TextBox 5"/>
          <p:cNvSpPr txBox="1"/>
          <p:nvPr/>
        </p:nvSpPr>
        <p:spPr>
          <a:xfrm>
            <a:off x="894715" y="2649855"/>
            <a:ext cx="11170285" cy="3415030"/>
          </a:xfrm>
          <a:prstGeom prst="rect">
            <a:avLst/>
          </a:prstGeom>
          <a:noFill/>
        </p:spPr>
        <p:txBody>
          <a:bodyPr wrap="square" rtlCol="0">
            <a:spAutoFit/>
          </a:bodyPr>
          <a:lstStyle/>
          <a:p>
            <a:pPr algn="just" fontAlgn="auto">
              <a:lnSpc>
                <a:spcPct val="150000"/>
              </a:lnSpc>
              <a:spcBef>
                <a:spcPts val="0"/>
              </a:spcBef>
            </a:pPr>
            <a:r>
              <a:rPr lang="zh-CN" altLang="en-US" sz="3600" dirty="0">
                <a:latin typeface="微软雅黑" panose="020B0503020204020204" pitchFamily="34" charset="-122"/>
                <a:ea typeface="微软雅黑" panose="020B0503020204020204" pitchFamily="34" charset="-122"/>
                <a:cs typeface="微软雅黑" panose="020B0503020204020204" pitchFamily="34" charset="-122"/>
              </a:rPr>
              <a:t>英国西苏格</a:t>
            </a:r>
            <a:r>
              <a:rPr lang="zh-CN" altLang="en-US" sz="3600" spc="-15" dirty="0">
                <a:latin typeface="微软雅黑" panose="020B0503020204020204" pitchFamily="34" charset="-122"/>
                <a:ea typeface="微软雅黑" panose="020B0503020204020204" pitchFamily="34" charset="-122"/>
                <a:cs typeface="微软雅黑" panose="020B0503020204020204" pitchFamily="34" charset="-122"/>
              </a:rPr>
              <a:t>兰</a:t>
            </a:r>
            <a:r>
              <a:rPr lang="zh-CN" altLang="en-US" sz="3600" dirty="0">
                <a:latin typeface="微软雅黑" panose="020B0503020204020204" pitchFamily="34" charset="-122"/>
                <a:ea typeface="微软雅黑" panose="020B0503020204020204" pitchFamily="34" charset="-122"/>
                <a:cs typeface="微软雅黑" panose="020B0503020204020204" pitchFamily="34" charset="-122"/>
              </a:rPr>
              <a:t>大</a:t>
            </a:r>
            <a:r>
              <a:rPr lang="zh-CN" altLang="en-US" sz="3600" spc="-340" dirty="0">
                <a:latin typeface="微软雅黑" panose="020B0503020204020204" pitchFamily="34" charset="-122"/>
                <a:ea typeface="微软雅黑" panose="020B0503020204020204" pitchFamily="34" charset="-122"/>
                <a:cs typeface="微软雅黑" panose="020B0503020204020204" pitchFamily="34" charset="-122"/>
              </a:rPr>
              <a:t>学</a:t>
            </a:r>
            <a:r>
              <a:rPr lang="zh-CN" altLang="en-US" sz="3600" spc="-5"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3600" spc="-5" dirty="0">
                <a:latin typeface="微软雅黑" panose="020B0503020204020204" pitchFamily="34" charset="-122"/>
                <a:ea typeface="微软雅黑" panose="020B0503020204020204" pitchFamily="34" charset="-122"/>
                <a:cs typeface="微软雅黑" panose="020B0503020204020204" pitchFamily="34" charset="-122"/>
              </a:rPr>
              <a:t>University</a:t>
            </a:r>
            <a:r>
              <a:rPr lang="en-US" altLang="zh-CN" sz="3600" spc="-75"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3600" dirty="0">
                <a:latin typeface="微软雅黑" panose="020B0503020204020204" pitchFamily="34" charset="-122"/>
                <a:ea typeface="微软雅黑" panose="020B0503020204020204" pitchFamily="34" charset="-122"/>
                <a:cs typeface="微软雅黑" panose="020B0503020204020204" pitchFamily="34" charset="-122"/>
              </a:rPr>
              <a:t>of</a:t>
            </a:r>
            <a:r>
              <a:rPr lang="en-US" altLang="zh-CN" sz="3600" spc="-55"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3600" dirty="0">
                <a:latin typeface="微软雅黑" panose="020B0503020204020204" pitchFamily="34" charset="-122"/>
                <a:ea typeface="微软雅黑" panose="020B0503020204020204" pitchFamily="34" charset="-122"/>
                <a:cs typeface="微软雅黑" panose="020B0503020204020204" pitchFamily="34" charset="-122"/>
              </a:rPr>
              <a:t>the</a:t>
            </a:r>
            <a:r>
              <a:rPr lang="en-US" altLang="zh-CN" sz="3600" spc="-60"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3600" spc="-5" dirty="0">
                <a:latin typeface="微软雅黑" panose="020B0503020204020204" pitchFamily="34" charset="-122"/>
                <a:ea typeface="微软雅黑" panose="020B0503020204020204" pitchFamily="34" charset="-122"/>
                <a:cs typeface="微软雅黑" panose="020B0503020204020204" pitchFamily="34" charset="-122"/>
              </a:rPr>
              <a:t>West</a:t>
            </a:r>
            <a:r>
              <a:rPr lang="en-US" altLang="zh-CN" sz="3600" spc="-50"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3600" dirty="0">
                <a:latin typeface="微软雅黑" panose="020B0503020204020204" pitchFamily="34" charset="-122"/>
                <a:ea typeface="微软雅黑" panose="020B0503020204020204" pitchFamily="34" charset="-122"/>
                <a:cs typeface="微软雅黑" panose="020B0503020204020204" pitchFamily="34" charset="-122"/>
              </a:rPr>
              <a:t>of</a:t>
            </a:r>
            <a:r>
              <a:rPr lang="en-US" altLang="zh-CN" sz="3600" spc="-50"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3600" spc="-5" dirty="0" smtClean="0">
                <a:latin typeface="微软雅黑" panose="020B0503020204020204" pitchFamily="34" charset="-122"/>
                <a:ea typeface="微软雅黑" panose="020B0503020204020204" pitchFamily="34" charset="-122"/>
                <a:cs typeface="微软雅黑" panose="020B0503020204020204" pitchFamily="34" charset="-122"/>
              </a:rPr>
              <a:t>Scotland</a:t>
            </a:r>
            <a:r>
              <a:rPr lang="zh-CN" altLang="en-US" sz="3600" spc="-5"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600" dirty="0" smtClean="0">
                <a:latin typeface="微软雅黑" panose="020B0503020204020204" pitchFamily="34" charset="-122"/>
                <a:ea typeface="微软雅黑" panose="020B0503020204020204" pitchFamily="34" charset="-122"/>
                <a:cs typeface="微软雅黑" panose="020B0503020204020204" pitchFamily="34" charset="-122"/>
              </a:rPr>
              <a:t>英文</a:t>
            </a:r>
            <a:r>
              <a:rPr lang="zh-CN" altLang="en-US" sz="3600" dirty="0">
                <a:latin typeface="微软雅黑" panose="020B0503020204020204" pitchFamily="34" charset="-122"/>
                <a:ea typeface="微软雅黑" panose="020B0503020204020204" pitchFamily="34" charset="-122"/>
                <a:cs typeface="微软雅黑" panose="020B0503020204020204" pitchFamily="34" charset="-122"/>
              </a:rPr>
              <a:t>缩</a:t>
            </a:r>
            <a:r>
              <a:rPr lang="zh-CN" altLang="en-US" sz="3600" spc="-15" dirty="0">
                <a:latin typeface="微软雅黑" panose="020B0503020204020204" pitchFamily="34" charset="-122"/>
                <a:ea typeface="微软雅黑" panose="020B0503020204020204" pitchFamily="34" charset="-122"/>
                <a:cs typeface="微软雅黑" panose="020B0503020204020204" pitchFamily="34" charset="-122"/>
              </a:rPr>
              <a:t>写</a:t>
            </a:r>
            <a:r>
              <a:rPr lang="zh-CN" altLang="en-US" sz="3600" spc="-5"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3600" spc="-5" dirty="0">
                <a:latin typeface="微软雅黑" panose="020B0503020204020204" pitchFamily="34" charset="-122"/>
                <a:ea typeface="微软雅黑" panose="020B0503020204020204" pitchFamily="34" charset="-122"/>
                <a:cs typeface="微软雅黑" panose="020B0503020204020204" pitchFamily="34" charset="-122"/>
              </a:rPr>
              <a:t>UWS</a:t>
            </a:r>
            <a:r>
              <a:rPr lang="zh-CN" altLang="en-US" sz="3600" spc="-5"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600" b="1" dirty="0" smtClean="0">
                <a:latin typeface="微软雅黑" panose="020B0503020204020204" pitchFamily="34" charset="-122"/>
                <a:ea typeface="微软雅黑" panose="020B0503020204020204" pitchFamily="34" charset="-122"/>
                <a:cs typeface="微软雅黑" panose="020B0503020204020204" pitchFamily="34" charset="-122"/>
              </a:rPr>
              <a:t>成立于</a:t>
            </a:r>
            <a:r>
              <a:rPr lang="en-US" altLang="zh-CN" sz="3600" b="1" dirty="0" smtClean="0">
                <a:latin typeface="微软雅黑" panose="020B0503020204020204" pitchFamily="34" charset="-122"/>
                <a:ea typeface="微软雅黑" panose="020B0503020204020204" pitchFamily="34" charset="-122"/>
                <a:cs typeface="微软雅黑" panose="020B0503020204020204" pitchFamily="34" charset="-122"/>
              </a:rPr>
              <a:t>1897</a:t>
            </a:r>
            <a:r>
              <a:rPr lang="zh-CN" altLang="en-US" sz="3600" b="1" spc="-15" dirty="0" smtClean="0">
                <a:latin typeface="微软雅黑" panose="020B0503020204020204" pitchFamily="34" charset="-122"/>
                <a:ea typeface="微软雅黑" panose="020B0503020204020204" pitchFamily="34" charset="-122"/>
                <a:cs typeface="微软雅黑" panose="020B0503020204020204" pitchFamily="34" charset="-122"/>
              </a:rPr>
              <a:t>年</a:t>
            </a:r>
            <a:r>
              <a:rPr lang="zh-CN" altLang="en-US" sz="36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600" dirty="0">
                <a:latin typeface="微软雅黑" panose="020B0503020204020204" pitchFamily="34" charset="-122"/>
                <a:ea typeface="微软雅黑" panose="020B0503020204020204" pitchFamily="34" charset="-122"/>
                <a:cs typeface="微软雅黑" panose="020B0503020204020204" pitchFamily="34" charset="-122"/>
                <a:sym typeface="+mn-ea"/>
              </a:rPr>
              <a:t>是</a:t>
            </a:r>
            <a:r>
              <a:rPr lang="zh-CN" altLang="en-US" sz="3600" spc="-15" dirty="0">
                <a:latin typeface="微软雅黑" panose="020B0503020204020204" pitchFamily="34" charset="-122"/>
                <a:ea typeface="微软雅黑" panose="020B0503020204020204" pitchFamily="34" charset="-122"/>
                <a:cs typeface="微软雅黑" panose="020B0503020204020204" pitchFamily="34" charset="-122"/>
                <a:sym typeface="+mn-ea"/>
              </a:rPr>
              <a:t>历</a:t>
            </a:r>
            <a:r>
              <a:rPr lang="zh-CN" altLang="en-US" sz="3600" dirty="0">
                <a:latin typeface="微软雅黑" panose="020B0503020204020204" pitchFamily="34" charset="-122"/>
                <a:ea typeface="微软雅黑" panose="020B0503020204020204" pitchFamily="34" charset="-122"/>
                <a:cs typeface="微软雅黑" panose="020B0503020204020204" pitchFamily="34" charset="-122"/>
                <a:sym typeface="+mn-ea"/>
              </a:rPr>
              <a:t>史悠久</a:t>
            </a:r>
            <a:r>
              <a:rPr lang="zh-CN" altLang="en-US" sz="3600" spc="-15" dirty="0">
                <a:latin typeface="微软雅黑" panose="020B0503020204020204" pitchFamily="34" charset="-122"/>
                <a:ea typeface="微软雅黑" panose="020B0503020204020204" pitchFamily="34" charset="-122"/>
                <a:cs typeface="微软雅黑" panose="020B0503020204020204" pitchFamily="34" charset="-122"/>
                <a:sym typeface="+mn-ea"/>
              </a:rPr>
              <a:t>的</a:t>
            </a:r>
            <a:r>
              <a:rPr lang="zh-CN" altLang="en-US" sz="3600" b="1" dirty="0">
                <a:latin typeface="微软雅黑" panose="020B0503020204020204" pitchFamily="34" charset="-122"/>
                <a:ea typeface="微软雅黑" panose="020B0503020204020204" pitchFamily="34" charset="-122"/>
                <a:cs typeface="微软雅黑" panose="020B0503020204020204" pitchFamily="34" charset="-122"/>
                <a:sym typeface="+mn-ea"/>
              </a:rPr>
              <a:t>英国著名</a:t>
            </a:r>
            <a:r>
              <a:rPr lang="zh-CN" altLang="en-US" sz="3600" b="1" spc="-15" dirty="0">
                <a:latin typeface="微软雅黑" panose="020B0503020204020204" pitchFamily="34" charset="-122"/>
                <a:ea typeface="微软雅黑" panose="020B0503020204020204" pitchFamily="34" charset="-122"/>
                <a:cs typeface="微软雅黑" panose="020B0503020204020204" pitchFamily="34" charset="-122"/>
                <a:sym typeface="+mn-ea"/>
              </a:rPr>
              <a:t>公</a:t>
            </a:r>
            <a:r>
              <a:rPr lang="zh-CN" altLang="en-US" sz="3600" b="1" dirty="0">
                <a:latin typeface="微软雅黑" panose="020B0503020204020204" pitchFamily="34" charset="-122"/>
                <a:ea typeface="微软雅黑" panose="020B0503020204020204" pitchFamily="34" charset="-122"/>
                <a:cs typeface="微软雅黑" panose="020B0503020204020204" pitchFamily="34" charset="-122"/>
                <a:sym typeface="+mn-ea"/>
              </a:rPr>
              <a:t>立大</a:t>
            </a:r>
            <a:r>
              <a:rPr lang="zh-CN" altLang="en-US" sz="3600" b="1" spc="-10" dirty="0">
                <a:latin typeface="微软雅黑" panose="020B0503020204020204" pitchFamily="34" charset="-122"/>
                <a:ea typeface="微软雅黑" panose="020B0503020204020204" pitchFamily="34" charset="-122"/>
                <a:cs typeface="微软雅黑" panose="020B0503020204020204" pitchFamily="34" charset="-122"/>
                <a:sym typeface="+mn-ea"/>
              </a:rPr>
              <a:t>学</a:t>
            </a:r>
            <a:r>
              <a:rPr lang="zh-CN" altLang="en-US" sz="3600" spc="-15"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dirty="0">
                <a:latin typeface="微软雅黑" panose="020B0503020204020204" pitchFamily="34" charset="-122"/>
                <a:ea typeface="微软雅黑" panose="020B0503020204020204" pitchFamily="34" charset="-122"/>
                <a:cs typeface="微软雅黑" panose="020B0503020204020204" pitchFamily="34" charset="-122"/>
              </a:rPr>
              <a:t>苏格兰地区最大的综合性大学</a:t>
            </a:r>
            <a:r>
              <a:rPr lang="zh-CN" altLang="en-US" sz="3600" spc="-520"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3600" spc="-15"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6" name="图片 15" descr="uws白"/>
          <p:cNvPicPr>
            <a:picLocks noChangeAspect="1"/>
          </p:cNvPicPr>
          <p:nvPr/>
        </p:nvPicPr>
        <p:blipFill>
          <a:blip r:embed="rId3" cstate="print"/>
          <a:stretch>
            <a:fillRect/>
          </a:stretch>
        </p:blipFill>
        <p:spPr>
          <a:xfrm>
            <a:off x="2127632" y="213737"/>
            <a:ext cx="1467818" cy="1004802"/>
          </a:xfrm>
          <a:prstGeom prst="rect">
            <a:avLst/>
          </a:prstGeom>
        </p:spPr>
      </p:pic>
      <p:pic>
        <p:nvPicPr>
          <p:cNvPr id="17" name="图片 16" descr="西苏地图"/>
          <p:cNvPicPr>
            <a:picLocks noChangeAspect="1"/>
          </p:cNvPicPr>
          <p:nvPr/>
        </p:nvPicPr>
        <p:blipFill>
          <a:blip r:embed="rId4" cstate="print"/>
          <a:stretch>
            <a:fillRect/>
          </a:stretch>
        </p:blipFill>
        <p:spPr>
          <a:xfrm>
            <a:off x="2422525" y="8735060"/>
            <a:ext cx="8114665" cy="13527405"/>
          </a:xfrm>
          <a:prstGeom prst="rect">
            <a:avLst/>
          </a:prstGeom>
          <a:ln w="76200">
            <a:solidFill>
              <a:srgbClr val="FFAD33"/>
            </a:solidFill>
          </a:ln>
          <a:effectLst/>
        </p:spPr>
      </p:pic>
      <p:sp>
        <p:nvSpPr>
          <p:cNvPr id="3" name="文本框 2"/>
          <p:cNvSpPr txBox="1"/>
          <p:nvPr/>
        </p:nvSpPr>
        <p:spPr>
          <a:xfrm>
            <a:off x="894715" y="6266180"/>
            <a:ext cx="11412855" cy="1753235"/>
          </a:xfrm>
          <a:prstGeom prst="rect">
            <a:avLst/>
          </a:prstGeom>
          <a:noFill/>
        </p:spPr>
        <p:txBody>
          <a:bodyPr wrap="none" rtlCol="0" anchor="t">
            <a:spAutoFit/>
          </a:bodyPr>
          <a:lstStyle/>
          <a:p>
            <a:pPr algn="just">
              <a:lnSpc>
                <a:spcPct val="150000"/>
              </a:lnSpc>
            </a:pPr>
            <a:r>
              <a:rPr lang="zh-CN" altLang="en-US" sz="3600" spc="-15" dirty="0" smtClean="0">
                <a:latin typeface="微软雅黑" panose="020B0503020204020204" pitchFamily="34" charset="-122"/>
                <a:ea typeface="微软雅黑" panose="020B0503020204020204" pitchFamily="34" charset="-122"/>
                <a:cs typeface="微软雅黑" panose="020B0503020204020204" pitchFamily="34" charset="-122"/>
                <a:sym typeface="+mn-ea"/>
              </a:rPr>
              <a:t>学</a:t>
            </a:r>
            <a:r>
              <a:rPr lang="zh-CN" altLang="en-US" sz="3600" dirty="0" smtClean="0">
                <a:latin typeface="微软雅黑" panose="020B0503020204020204" pitchFamily="34" charset="-122"/>
                <a:ea typeface="微软雅黑" panose="020B0503020204020204" pitchFamily="34" charset="-122"/>
                <a:cs typeface="微软雅黑" panose="020B0503020204020204" pitchFamily="34" charset="-122"/>
                <a:sym typeface="+mn-ea"/>
              </a:rPr>
              <a:t>校位于风景如画的</a:t>
            </a:r>
            <a:r>
              <a:rPr lang="zh-CN" altLang="en-US" sz="3600" dirty="0">
                <a:latin typeface="微软雅黑" panose="020B0503020204020204" pitchFamily="34" charset="-122"/>
                <a:ea typeface="微软雅黑" panose="020B0503020204020204" pitchFamily="34" charset="-122"/>
                <a:cs typeface="微软雅黑" panose="020B0503020204020204" pitchFamily="34" charset="-122"/>
                <a:sym typeface="+mn-ea"/>
              </a:rPr>
              <a:t>苏格</a:t>
            </a:r>
            <a:r>
              <a:rPr lang="zh-CN" altLang="en-US" sz="3600" spc="-15" dirty="0">
                <a:latin typeface="微软雅黑" panose="020B0503020204020204" pitchFamily="34" charset="-122"/>
                <a:ea typeface="微软雅黑" panose="020B0503020204020204" pitchFamily="34" charset="-122"/>
                <a:cs typeface="微软雅黑" panose="020B0503020204020204" pitchFamily="34" charset="-122"/>
                <a:sym typeface="+mn-ea"/>
              </a:rPr>
              <a:t>兰</a:t>
            </a:r>
            <a:r>
              <a:rPr lang="zh-CN" altLang="en-US" sz="3600" dirty="0">
                <a:latin typeface="微软雅黑" panose="020B0503020204020204" pitchFamily="34" charset="-122"/>
                <a:ea typeface="微软雅黑" panose="020B0503020204020204" pitchFamily="34" charset="-122"/>
                <a:cs typeface="微软雅黑" panose="020B0503020204020204" pitchFamily="34" charset="-122"/>
                <a:sym typeface="+mn-ea"/>
              </a:rPr>
              <a:t>西</a:t>
            </a:r>
            <a:r>
              <a:rPr lang="zh-CN" altLang="en-US" sz="3600" spc="-10" dirty="0">
                <a:latin typeface="微软雅黑" panose="020B0503020204020204" pitchFamily="34" charset="-122"/>
                <a:ea typeface="微软雅黑" panose="020B0503020204020204" pitchFamily="34" charset="-122"/>
                <a:cs typeface="微软雅黑" panose="020B0503020204020204" pitchFamily="34" charset="-122"/>
                <a:sym typeface="+mn-ea"/>
              </a:rPr>
              <a:t>部</a:t>
            </a:r>
            <a:r>
              <a:rPr lang="zh-CN" altLang="en-US" sz="3600" dirty="0" smtClean="0">
                <a:latin typeface="微软雅黑" panose="020B0503020204020204" pitchFamily="34" charset="-122"/>
                <a:ea typeface="微软雅黑" panose="020B0503020204020204" pitchFamily="34" charset="-122"/>
                <a:cs typeface="微软雅黑" panose="020B0503020204020204" pitchFamily="34" charset="-122"/>
                <a:sym typeface="+mn-ea"/>
              </a:rPr>
              <a:t>格拉斯</a:t>
            </a:r>
            <a:r>
              <a:rPr lang="zh-CN" altLang="en-US" sz="3600" dirty="0">
                <a:latin typeface="微软雅黑" panose="020B0503020204020204" pitchFamily="34" charset="-122"/>
                <a:ea typeface="微软雅黑" panose="020B0503020204020204" pitchFamily="34" charset="-122"/>
                <a:cs typeface="微软雅黑" panose="020B0503020204020204" pitchFamily="34" charset="-122"/>
                <a:sym typeface="+mn-ea"/>
              </a:rPr>
              <a:t>哥大</a:t>
            </a:r>
            <a:r>
              <a:rPr lang="zh-CN" altLang="en-US" sz="3600" spc="10" dirty="0">
                <a:latin typeface="微软雅黑" panose="020B0503020204020204" pitchFamily="34" charset="-122"/>
                <a:ea typeface="微软雅黑" panose="020B0503020204020204" pitchFamily="34" charset="-122"/>
                <a:cs typeface="微软雅黑" panose="020B0503020204020204" pitchFamily="34" charset="-122"/>
                <a:sym typeface="+mn-ea"/>
              </a:rPr>
              <a:t>区</a:t>
            </a:r>
            <a:r>
              <a:rPr lang="zh-CN" altLang="en-US" sz="3600" spc="-145"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b="1" dirty="0">
                <a:latin typeface="微软雅黑" panose="020B0503020204020204" pitchFamily="34" charset="-122"/>
                <a:ea typeface="微软雅黑" panose="020B0503020204020204" pitchFamily="34" charset="-122"/>
                <a:cs typeface="微软雅黑" panose="020B0503020204020204" pitchFamily="34" charset="-122"/>
                <a:sym typeface="+mn-ea"/>
              </a:rPr>
              <a:t>拥</a:t>
            </a:r>
            <a:r>
              <a:rPr lang="zh-CN" altLang="en-US" sz="3600" b="1" spc="-15" dirty="0">
                <a:latin typeface="微软雅黑" panose="020B0503020204020204" pitchFamily="34" charset="-122"/>
                <a:ea typeface="微软雅黑" panose="020B0503020204020204" pitchFamily="34" charset="-122"/>
                <a:cs typeface="微软雅黑" panose="020B0503020204020204" pitchFamily="34" charset="-122"/>
                <a:sym typeface="+mn-ea"/>
              </a:rPr>
              <a:t>有</a:t>
            </a:r>
            <a:r>
              <a:rPr lang="en-US" altLang="zh-CN" sz="3600" b="1" spc="-15" dirty="0">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3600" b="1" spc="10" dirty="0">
                <a:latin typeface="微软雅黑" panose="020B0503020204020204" pitchFamily="34" charset="-122"/>
                <a:ea typeface="微软雅黑" panose="020B0503020204020204" pitchFamily="34" charset="-122"/>
                <a:cs typeface="微软雅黑" panose="020B0503020204020204" pitchFamily="34" charset="-122"/>
                <a:sym typeface="+mn-ea"/>
              </a:rPr>
              <a:t>个</a:t>
            </a:r>
          </a:p>
          <a:p>
            <a:pPr algn="just">
              <a:lnSpc>
                <a:spcPct val="150000"/>
              </a:lnSpc>
            </a:pPr>
            <a:r>
              <a:rPr lang="zh-CN" altLang="en-US" sz="3600" b="1" dirty="0">
                <a:latin typeface="微软雅黑" panose="020B0503020204020204" pitchFamily="34" charset="-122"/>
                <a:ea typeface="微软雅黑" panose="020B0503020204020204" pitchFamily="34" charset="-122"/>
                <a:cs typeface="微软雅黑" panose="020B0503020204020204" pitchFamily="34" charset="-122"/>
                <a:sym typeface="+mn-ea"/>
              </a:rPr>
              <a:t>校</a:t>
            </a:r>
            <a:r>
              <a:rPr lang="zh-CN" altLang="en-US" sz="3600" b="1" spc="-15" dirty="0">
                <a:latin typeface="微软雅黑" panose="020B0503020204020204" pitchFamily="34" charset="-122"/>
                <a:ea typeface="微软雅黑" panose="020B0503020204020204" pitchFamily="34" charset="-122"/>
                <a:cs typeface="微软雅黑" panose="020B0503020204020204" pitchFamily="34" charset="-122"/>
                <a:sym typeface="+mn-ea"/>
              </a:rPr>
              <a:t>区</a:t>
            </a:r>
            <a:r>
              <a:rPr lang="zh-CN" altLang="en-US" sz="3600" spc="-15"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spc="-10" dirty="0">
                <a:latin typeface="微软雅黑" panose="020B0503020204020204" pitchFamily="34" charset="-122"/>
                <a:ea typeface="微软雅黑" panose="020B0503020204020204" pitchFamily="34" charset="-122"/>
                <a:cs typeface="微软雅黑" panose="020B0503020204020204" pitchFamily="34" charset="-122"/>
                <a:sym typeface="+mn-ea"/>
              </a:rPr>
              <a:t>在校学生</a:t>
            </a:r>
            <a:r>
              <a:rPr lang="en-US" altLang="zh-CN" sz="3600" dirty="0" smtClean="0">
                <a:latin typeface="微软雅黑" panose="020B0503020204020204" pitchFamily="34" charset="-122"/>
                <a:ea typeface="微软雅黑" panose="020B0503020204020204" pitchFamily="34" charset="-122"/>
                <a:cs typeface="微软雅黑" panose="020B0503020204020204" pitchFamily="34" charset="-122"/>
                <a:sym typeface="+mn-ea"/>
              </a:rPr>
              <a:t>17000</a:t>
            </a:r>
            <a:r>
              <a:rPr lang="zh-CN" altLang="en-US" sz="3600" dirty="0" smtClean="0">
                <a:latin typeface="微软雅黑" panose="020B0503020204020204" pitchFamily="34" charset="-122"/>
                <a:ea typeface="微软雅黑" panose="020B0503020204020204" pitchFamily="34" charset="-122"/>
                <a:cs typeface="微软雅黑" panose="020B0503020204020204" pitchFamily="34" charset="-122"/>
                <a:sym typeface="+mn-ea"/>
              </a:rPr>
              <a:t>多名</a:t>
            </a:r>
            <a:r>
              <a:rPr lang="zh-CN" altLang="en-US" sz="3600" spc="-15"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p>
        </p:txBody>
      </p:sp>
    </p:spTree>
  </p:cSld>
  <p:clrMapOvr>
    <a:masterClrMapping/>
  </p:clrMapOvr>
  <mc:AlternateContent xmlns:mc="http://schemas.openxmlformats.org/markup-compatibility/2006">
    <mc:Choice xmlns:p14="http://schemas.microsoft.com/office/powerpoint/2010/main" xmlns="" Requires="p14">
      <p:transition spd="slow" p14:dur="900" advClick="0" advTm="5000">
        <p14:warp dir="in"/>
      </p:transition>
    </mc:Choice>
    <mc:Fallback>
      <p:transition spd="slow" advClick="0" advTm="5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2458085"/>
            <a:ext cx="12960350" cy="6914515"/>
          </a:xfrm>
          <a:prstGeom prst="rect">
            <a:avLst/>
          </a:prstGeom>
          <a:solidFill>
            <a:srgbClr val="9D0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印品黑体" panose="00000500000000000000" charset="-122"/>
            </a:endParaRPr>
          </a:p>
        </p:txBody>
      </p:sp>
      <p:sp>
        <p:nvSpPr>
          <p:cNvPr id="16" name="矩形 15"/>
          <p:cNvSpPr/>
          <p:nvPr/>
        </p:nvSpPr>
        <p:spPr>
          <a:xfrm>
            <a:off x="495300" y="3049270"/>
            <a:ext cx="11967845" cy="5723890"/>
          </a:xfrm>
          <a:prstGeom prst="rect">
            <a:avLst/>
          </a:prstGeom>
          <a:noFill/>
          <a:ln w="101600">
            <a:solidFill>
              <a:srgbClr val="FFAD33">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2" name="燕尾形 1"/>
          <p:cNvSpPr/>
          <p:nvPr/>
        </p:nvSpPr>
        <p:spPr>
          <a:xfrm rot="16200000">
            <a:off x="1106468" y="-171470"/>
            <a:ext cx="2390487" cy="1595099"/>
          </a:xfrm>
          <a:prstGeom prst="chevron">
            <a:avLst>
              <a:gd name="adj" fmla="val 35809"/>
            </a:avLst>
          </a:prstGeom>
          <a:solidFill>
            <a:srgbClr val="9D0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25" dirty="0">
              <a:solidFill>
                <a:schemeClr val="tx1"/>
              </a:solidFill>
              <a:latin typeface="义启粗黑体" panose="02000800000000000000" charset="-128"/>
              <a:ea typeface="义启粗黑体" panose="02000800000000000000" charset="-128"/>
            </a:endParaRPr>
          </a:p>
        </p:txBody>
      </p:sp>
      <p:sp>
        <p:nvSpPr>
          <p:cNvPr id="10" name="文本框 9"/>
          <p:cNvSpPr txBox="1"/>
          <p:nvPr/>
        </p:nvSpPr>
        <p:spPr>
          <a:xfrm>
            <a:off x="3146425" y="298450"/>
            <a:ext cx="8204835" cy="860425"/>
          </a:xfrm>
          <a:prstGeom prst="rect">
            <a:avLst/>
          </a:prstGeom>
          <a:noFill/>
        </p:spPr>
        <p:txBody>
          <a:bodyPr wrap="square" rtlCol="0">
            <a:spAutoFit/>
          </a:bodyPr>
          <a:lstStyle/>
          <a:p>
            <a:pPr algn="ctr"/>
            <a:r>
              <a:rPr sz="5000" b="1" dirty="0" smtClean="0">
                <a:solidFill>
                  <a:srgbClr val="9F020A"/>
                </a:solidFill>
                <a:latin typeface="微软雅黑" panose="020B0503020204020204" pitchFamily="34" charset="-122"/>
                <a:ea typeface="微软雅黑" panose="020B0503020204020204" pitchFamily="34" charset="-122"/>
                <a:sym typeface="+mn-ea"/>
              </a:rPr>
              <a:t>学习安排 </a:t>
            </a:r>
            <a:r>
              <a:rPr sz="4000" b="1" dirty="0" smtClean="0">
                <a:solidFill>
                  <a:srgbClr val="9F020A"/>
                </a:solidFill>
                <a:latin typeface="微软雅黑" panose="020B0503020204020204" pitchFamily="34" charset="-122"/>
                <a:ea typeface="微软雅黑" panose="020B0503020204020204" pitchFamily="34" charset="-122"/>
                <a:sym typeface="+mn-ea"/>
              </a:rPr>
              <a:t>Study Arrangements</a:t>
            </a:r>
          </a:p>
        </p:txBody>
      </p:sp>
      <p:pic>
        <p:nvPicPr>
          <p:cNvPr id="11" name="图片 10" descr="uws白"/>
          <p:cNvPicPr>
            <a:picLocks noChangeAspect="1"/>
          </p:cNvPicPr>
          <p:nvPr/>
        </p:nvPicPr>
        <p:blipFill>
          <a:blip r:embed="rId3" cstate="print"/>
          <a:stretch>
            <a:fillRect/>
          </a:stretch>
        </p:blipFill>
        <p:spPr>
          <a:xfrm>
            <a:off x="1567562" y="213737"/>
            <a:ext cx="1467818" cy="1004802"/>
          </a:xfrm>
          <a:prstGeom prst="rect">
            <a:avLst/>
          </a:prstGeom>
        </p:spPr>
      </p:pic>
      <p:sp>
        <p:nvSpPr>
          <p:cNvPr id="3" name="文本框 2"/>
          <p:cNvSpPr txBox="1"/>
          <p:nvPr/>
        </p:nvSpPr>
        <p:spPr>
          <a:xfrm>
            <a:off x="939800" y="3217545"/>
            <a:ext cx="11080750" cy="5262245"/>
          </a:xfrm>
          <a:prstGeom prst="rect">
            <a:avLst/>
          </a:prstGeom>
          <a:noFill/>
        </p:spPr>
        <p:txBody>
          <a:bodyPr wrap="square" rtlCol="0" anchor="t">
            <a:spAutoFit/>
          </a:bodyPr>
          <a:lstStyle/>
          <a:p>
            <a:pPr algn="just">
              <a:lnSpc>
                <a:spcPct val="150000"/>
              </a:lnSpc>
            </a:pPr>
            <a:r>
              <a:rPr lang="en-US" altLang="zh-CN" sz="40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4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学习时间</a:t>
            </a:r>
            <a:r>
              <a:rPr lang="zh-CN" altLang="en-US" sz="40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学制</a:t>
            </a:r>
            <a:r>
              <a:rPr lang="en-US" altLang="zh-CN"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1.5-2</a:t>
            </a:r>
            <a:r>
              <a:rPr lang="zh-CN" altLang="en-US"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zh-CN" altLang="en-US" sz="3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每月</a:t>
            </a:r>
            <a:r>
              <a:rPr lang="zh-CN" altLang="en-US" sz="3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集中授课</a:t>
            </a:r>
            <a:r>
              <a:rPr lang="zh-CN" altLang="en-US"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一次，周末上课，每次</a:t>
            </a:r>
            <a:r>
              <a:rPr lang="zh-CN" altLang="en-US" sz="3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两天；</a:t>
            </a:r>
          </a:p>
          <a:p>
            <a:pPr algn="just">
              <a:lnSpc>
                <a:spcPct val="150000"/>
              </a:lnSpc>
            </a:pPr>
            <a:endParaRPr lang="en-US" altLang="zh-CN" sz="3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50000"/>
              </a:lnSpc>
            </a:pPr>
            <a:r>
              <a:rPr lang="en-US" altLang="zh-CN" sz="40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40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休学退学：</a:t>
            </a:r>
            <a:r>
              <a:rPr lang="zh-CN" altLang="en-US" sz="3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学员</a:t>
            </a:r>
            <a:r>
              <a:rPr lang="zh-CN" altLang="en-US"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入学后，不接受</a:t>
            </a:r>
            <a:r>
              <a:rPr lang="zh-CN" altLang="en-US" sz="3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退学；因故</a:t>
            </a:r>
            <a:r>
              <a:rPr lang="zh-CN" altLang="en-US"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暂时不能来校学习，可申请休学和</a:t>
            </a:r>
            <a:r>
              <a:rPr lang="zh-CN" altLang="en-US" sz="3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保留学籍</a:t>
            </a:r>
            <a:r>
              <a:rPr lang="zh-CN" altLang="en-US"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，但学生必须在入学后四年内完成</a:t>
            </a:r>
            <a:r>
              <a:rPr lang="zh-CN" altLang="en-US" sz="3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学业。</a:t>
            </a:r>
          </a:p>
        </p:txBody>
      </p:sp>
      <p:pic>
        <p:nvPicPr>
          <p:cNvPr id="9" name="图片 8" descr="校园6"/>
          <p:cNvPicPr>
            <a:picLocks noChangeAspect="1"/>
          </p:cNvPicPr>
          <p:nvPr/>
        </p:nvPicPr>
        <p:blipFill>
          <a:blip r:embed="rId4" cstate="print"/>
          <a:srcRect l="947" t="1260"/>
          <a:stretch>
            <a:fillRect/>
          </a:stretch>
        </p:blipFill>
        <p:spPr>
          <a:xfrm>
            <a:off x="1449705" y="10283825"/>
            <a:ext cx="10059035" cy="5573395"/>
          </a:xfrm>
          <a:prstGeom prst="rect">
            <a:avLst/>
          </a:prstGeom>
          <a:ln w="101600">
            <a:solidFill>
              <a:srgbClr val="FFAD33"/>
            </a:solidFill>
          </a:ln>
        </p:spPr>
      </p:pic>
      <p:sp>
        <p:nvSpPr>
          <p:cNvPr id="18" name="矩形 17"/>
          <p:cNvSpPr/>
          <p:nvPr/>
        </p:nvSpPr>
        <p:spPr>
          <a:xfrm>
            <a:off x="10253345" y="9777730"/>
            <a:ext cx="763905" cy="763905"/>
          </a:xfrm>
          <a:prstGeom prst="rect">
            <a:avLst/>
          </a:prstGeom>
          <a:solidFill>
            <a:srgbClr val="FFAD3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印品黑体" panose="00000500000000000000" charset="-122"/>
            </a:endParaRPr>
          </a:p>
        </p:txBody>
      </p:sp>
      <p:sp>
        <p:nvSpPr>
          <p:cNvPr id="19" name="矩形 18"/>
          <p:cNvSpPr/>
          <p:nvPr/>
        </p:nvSpPr>
        <p:spPr>
          <a:xfrm>
            <a:off x="1026795" y="15078710"/>
            <a:ext cx="1014730" cy="1014730"/>
          </a:xfrm>
          <a:prstGeom prst="rect">
            <a:avLst/>
          </a:prstGeom>
          <a:solidFill>
            <a:srgbClr val="19367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印品黑体" panose="00000500000000000000" charset="-122"/>
            </a:endParaRPr>
          </a:p>
        </p:txBody>
      </p:sp>
      <p:pic>
        <p:nvPicPr>
          <p:cNvPr id="5" name="图片 4" descr="校园4"/>
          <p:cNvPicPr>
            <a:picLocks noChangeAspect="1"/>
          </p:cNvPicPr>
          <p:nvPr/>
        </p:nvPicPr>
        <p:blipFill>
          <a:blip r:embed="rId5" cstate="print"/>
          <a:stretch>
            <a:fillRect/>
          </a:stretch>
        </p:blipFill>
        <p:spPr>
          <a:xfrm>
            <a:off x="1449705" y="16408400"/>
            <a:ext cx="10058400" cy="5625465"/>
          </a:xfrm>
          <a:prstGeom prst="rect">
            <a:avLst/>
          </a:prstGeom>
          <a:noFill/>
          <a:ln w="76200">
            <a:solidFill>
              <a:srgbClr val="FFAD33"/>
            </a:solidFill>
          </a:ln>
        </p:spPr>
      </p:pic>
      <p:sp>
        <p:nvSpPr>
          <p:cNvPr id="6" name="矩形 5"/>
          <p:cNvSpPr/>
          <p:nvPr/>
        </p:nvSpPr>
        <p:spPr>
          <a:xfrm>
            <a:off x="1026795" y="21692870"/>
            <a:ext cx="763905" cy="763905"/>
          </a:xfrm>
          <a:prstGeom prst="rect">
            <a:avLst/>
          </a:prstGeom>
          <a:solidFill>
            <a:srgbClr val="FFAD3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印品黑体" panose="00000500000000000000" charset="-122"/>
            </a:endParaRPr>
          </a:p>
        </p:txBody>
      </p:sp>
      <p:sp>
        <p:nvSpPr>
          <p:cNvPr id="7" name="矩形 6"/>
          <p:cNvSpPr/>
          <p:nvPr/>
        </p:nvSpPr>
        <p:spPr>
          <a:xfrm>
            <a:off x="11005820" y="15616555"/>
            <a:ext cx="1014730" cy="1014730"/>
          </a:xfrm>
          <a:prstGeom prst="rect">
            <a:avLst/>
          </a:prstGeom>
          <a:solidFill>
            <a:srgbClr val="19367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印品黑体" panose="00000500000000000000"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2458085"/>
            <a:ext cx="12959715" cy="6914515"/>
          </a:xfrm>
          <a:prstGeom prst="rect">
            <a:avLst/>
          </a:prstGeom>
          <a:solidFill>
            <a:srgbClr val="9D0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印品黑体" panose="00000500000000000000" charset="-122"/>
            </a:endParaRPr>
          </a:p>
        </p:txBody>
      </p:sp>
      <p:sp>
        <p:nvSpPr>
          <p:cNvPr id="5" name="矩形 4"/>
          <p:cNvSpPr/>
          <p:nvPr/>
        </p:nvSpPr>
        <p:spPr>
          <a:xfrm>
            <a:off x="2320290" y="10826115"/>
            <a:ext cx="8319770" cy="4808855"/>
          </a:xfrm>
          <a:prstGeom prst="rect">
            <a:avLst/>
          </a:prstGeom>
          <a:solidFill>
            <a:srgbClr val="9D0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印品黑体" panose="00000500000000000000" charset="-122"/>
            </a:endParaRPr>
          </a:p>
        </p:txBody>
      </p:sp>
      <p:sp>
        <p:nvSpPr>
          <p:cNvPr id="2" name="燕尾形 1"/>
          <p:cNvSpPr/>
          <p:nvPr/>
        </p:nvSpPr>
        <p:spPr>
          <a:xfrm rot="16200000">
            <a:off x="1106468" y="-171470"/>
            <a:ext cx="2390487" cy="1595099"/>
          </a:xfrm>
          <a:prstGeom prst="chevron">
            <a:avLst>
              <a:gd name="adj" fmla="val 35809"/>
            </a:avLst>
          </a:prstGeom>
          <a:solidFill>
            <a:srgbClr val="9D0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25" dirty="0">
              <a:solidFill>
                <a:schemeClr val="tx1"/>
              </a:solidFill>
              <a:latin typeface="义启粗黑体" panose="02000800000000000000" charset="-128"/>
              <a:ea typeface="义启粗黑体" panose="02000800000000000000" charset="-128"/>
            </a:endParaRPr>
          </a:p>
        </p:txBody>
      </p:sp>
      <p:sp>
        <p:nvSpPr>
          <p:cNvPr id="10" name="文本框 9"/>
          <p:cNvSpPr txBox="1"/>
          <p:nvPr/>
        </p:nvSpPr>
        <p:spPr>
          <a:xfrm>
            <a:off x="3163570" y="345440"/>
            <a:ext cx="7926705" cy="860425"/>
          </a:xfrm>
          <a:prstGeom prst="rect">
            <a:avLst/>
          </a:prstGeom>
          <a:noFill/>
        </p:spPr>
        <p:txBody>
          <a:bodyPr wrap="square" rtlCol="0">
            <a:spAutoFit/>
          </a:bodyPr>
          <a:lstStyle/>
          <a:p>
            <a:pPr algn="ctr"/>
            <a:r>
              <a:rPr sz="5000" b="1" dirty="0" smtClean="0">
                <a:solidFill>
                  <a:srgbClr val="9F020A"/>
                </a:solidFill>
                <a:latin typeface="微软雅黑" panose="020B0503020204020204" pitchFamily="34" charset="-122"/>
                <a:ea typeface="微软雅黑" panose="020B0503020204020204" pitchFamily="34" charset="-122"/>
                <a:sym typeface="+mn-ea"/>
              </a:rPr>
              <a:t>证书颁发 </a:t>
            </a:r>
            <a:r>
              <a:rPr sz="4000" b="1" dirty="0" smtClean="0">
                <a:solidFill>
                  <a:srgbClr val="9F020A"/>
                </a:solidFill>
                <a:latin typeface="微软雅黑" panose="020B0503020204020204" pitchFamily="34" charset="-122"/>
                <a:ea typeface="微软雅黑" panose="020B0503020204020204" pitchFamily="34" charset="-122"/>
                <a:sym typeface="+mn-ea"/>
              </a:rPr>
              <a:t>Certificate Issuance</a:t>
            </a:r>
          </a:p>
        </p:txBody>
      </p:sp>
      <p:pic>
        <p:nvPicPr>
          <p:cNvPr id="11" name="图片 10" descr="uws白"/>
          <p:cNvPicPr>
            <a:picLocks noChangeAspect="1"/>
          </p:cNvPicPr>
          <p:nvPr/>
        </p:nvPicPr>
        <p:blipFill>
          <a:blip r:embed="rId3" cstate="print"/>
          <a:stretch>
            <a:fillRect/>
          </a:stretch>
        </p:blipFill>
        <p:spPr>
          <a:xfrm>
            <a:off x="1567562" y="213737"/>
            <a:ext cx="1467818" cy="1004802"/>
          </a:xfrm>
          <a:prstGeom prst="rect">
            <a:avLst/>
          </a:prstGeom>
        </p:spPr>
      </p:pic>
      <p:sp>
        <p:nvSpPr>
          <p:cNvPr id="3" name="文本框 2"/>
          <p:cNvSpPr txBox="1"/>
          <p:nvPr/>
        </p:nvSpPr>
        <p:spPr>
          <a:xfrm>
            <a:off x="828040" y="3239135"/>
            <a:ext cx="11301730" cy="5262245"/>
          </a:xfrm>
          <a:prstGeom prst="rect">
            <a:avLst/>
          </a:prstGeom>
          <a:noFill/>
        </p:spPr>
        <p:txBody>
          <a:bodyPr wrap="square" rtlCol="0" anchor="t">
            <a:spAutoFit/>
          </a:bodyPr>
          <a:lstStyle/>
          <a:p>
            <a:pPr algn="just">
              <a:lnSpc>
                <a:spcPct val="150000"/>
              </a:lnSpc>
            </a:pPr>
            <a:r>
              <a:rPr lang="en-US" altLang="zh-CN" sz="40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4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证书颁发</a:t>
            </a:r>
            <a:r>
              <a:rPr lang="zh-CN" altLang="en-US" sz="40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学员修毕指定课程，各科目作业及论文合格，符合毕业要求，由西苏格兰大学颁发在职工商管理硕士学位证书</a:t>
            </a:r>
            <a:r>
              <a:rPr lang="zh-CN" altLang="en-US" sz="3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p>
          <a:p>
            <a:pPr algn="just">
              <a:lnSpc>
                <a:spcPct val="150000"/>
              </a:lnSpc>
            </a:pPr>
            <a:endParaRPr lang="en-US" altLang="zh-CN" sz="3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en-US" altLang="zh-CN" sz="40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40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毕业安排：</a:t>
            </a:r>
            <a:r>
              <a:rPr lang="zh-CN" altLang="en-US" sz="3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毕业典礼暨硕士学位授予仪式在英国西苏格兰大学校内举行，学员可自愿报名参加。</a:t>
            </a: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71775" y="10554335"/>
            <a:ext cx="7415530" cy="48653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矩形 11"/>
          <p:cNvSpPr/>
          <p:nvPr/>
        </p:nvSpPr>
        <p:spPr>
          <a:xfrm>
            <a:off x="10443845" y="9790430"/>
            <a:ext cx="763905" cy="763905"/>
          </a:xfrm>
          <a:prstGeom prst="rect">
            <a:avLst/>
          </a:prstGeom>
          <a:solidFill>
            <a:srgbClr val="FFAD3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印品黑体" panose="00000500000000000000" charset="-122"/>
            </a:endParaRPr>
          </a:p>
        </p:txBody>
      </p:sp>
      <p:sp>
        <p:nvSpPr>
          <p:cNvPr id="13" name="矩形 12"/>
          <p:cNvSpPr/>
          <p:nvPr/>
        </p:nvSpPr>
        <p:spPr>
          <a:xfrm>
            <a:off x="1757045" y="14404975"/>
            <a:ext cx="1014730" cy="1014730"/>
          </a:xfrm>
          <a:prstGeom prst="rect">
            <a:avLst/>
          </a:prstGeom>
          <a:solidFill>
            <a:srgbClr val="19367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印品黑体" panose="00000500000000000000" charset="-122"/>
            </a:endParaRPr>
          </a:p>
        </p:txBody>
      </p:sp>
      <p:sp>
        <p:nvSpPr>
          <p:cNvPr id="15" name="矩形 14"/>
          <p:cNvSpPr/>
          <p:nvPr/>
        </p:nvSpPr>
        <p:spPr>
          <a:xfrm>
            <a:off x="495300" y="3049270"/>
            <a:ext cx="11967845" cy="5723890"/>
          </a:xfrm>
          <a:prstGeom prst="rect">
            <a:avLst/>
          </a:prstGeom>
          <a:noFill/>
          <a:ln w="101600">
            <a:solidFill>
              <a:srgbClr val="FFAD33">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pic>
        <p:nvPicPr>
          <p:cNvPr id="8" name="图片 7" descr="校园12"/>
          <p:cNvPicPr>
            <a:picLocks noChangeAspect="1"/>
          </p:cNvPicPr>
          <p:nvPr/>
        </p:nvPicPr>
        <p:blipFill>
          <a:blip r:embed="rId5" cstate="print"/>
          <a:stretch>
            <a:fillRect/>
          </a:stretch>
        </p:blipFill>
        <p:spPr>
          <a:xfrm>
            <a:off x="1450340" y="16574770"/>
            <a:ext cx="10058400" cy="5426075"/>
          </a:xfrm>
          <a:prstGeom prst="rect">
            <a:avLst/>
          </a:prstGeom>
          <a:ln w="101600">
            <a:solidFill>
              <a:srgbClr val="FFAD33"/>
            </a:solidFill>
          </a:ln>
        </p:spPr>
      </p:pic>
      <p:sp>
        <p:nvSpPr>
          <p:cNvPr id="17" name="矩形 16"/>
          <p:cNvSpPr/>
          <p:nvPr/>
        </p:nvSpPr>
        <p:spPr>
          <a:xfrm>
            <a:off x="1821815" y="21608415"/>
            <a:ext cx="960755" cy="966470"/>
          </a:xfrm>
          <a:prstGeom prst="rect">
            <a:avLst/>
          </a:prstGeom>
          <a:solidFill>
            <a:srgbClr val="19367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印品黑体" panose="00000500000000000000" charset="-122"/>
            </a:endParaRPr>
          </a:p>
        </p:txBody>
      </p:sp>
      <p:sp>
        <p:nvSpPr>
          <p:cNvPr id="20" name="矩形 19"/>
          <p:cNvSpPr/>
          <p:nvPr/>
        </p:nvSpPr>
        <p:spPr>
          <a:xfrm>
            <a:off x="11145520" y="16249015"/>
            <a:ext cx="763905" cy="763905"/>
          </a:xfrm>
          <a:prstGeom prst="rect">
            <a:avLst/>
          </a:prstGeom>
          <a:solidFill>
            <a:srgbClr val="FFAD3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印品黑体" panose="00000500000000000000"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635" y="-635"/>
            <a:ext cx="12959715" cy="23401020"/>
          </a:xfrm>
          <a:prstGeom prst="rect">
            <a:avLst/>
          </a:prstGeom>
          <a:solidFill>
            <a:srgbClr val="9D0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25" dirty="0">
                <a:latin typeface="印品粗朗体" panose="02000000000000000000" charset="-122"/>
                <a:ea typeface="印品粗朗体" panose="02000000000000000000" charset="-122"/>
              </a:rPr>
              <a:t>                         </a:t>
            </a:r>
          </a:p>
        </p:txBody>
      </p:sp>
      <p:pic>
        <p:nvPicPr>
          <p:cNvPr id="3" name="图片 2" descr="uws2_2"/>
          <p:cNvPicPr>
            <a:picLocks noChangeAspect="1"/>
          </p:cNvPicPr>
          <p:nvPr/>
        </p:nvPicPr>
        <p:blipFill>
          <a:blip r:embed="rId3" cstate="print"/>
          <a:srcRect l="44660" t="3648"/>
          <a:stretch>
            <a:fillRect/>
          </a:stretch>
        </p:blipFill>
        <p:spPr>
          <a:xfrm>
            <a:off x="-12700" y="8349615"/>
            <a:ext cx="12972415" cy="15050135"/>
          </a:xfrm>
          <a:prstGeom prst="rect">
            <a:avLst/>
          </a:prstGeom>
        </p:spPr>
      </p:pic>
      <p:sp>
        <p:nvSpPr>
          <p:cNvPr id="14" name="文本框 13"/>
          <p:cNvSpPr txBox="1"/>
          <p:nvPr/>
        </p:nvSpPr>
        <p:spPr>
          <a:xfrm>
            <a:off x="358775" y="2672715"/>
            <a:ext cx="12242800" cy="5015865"/>
          </a:xfrm>
          <a:prstGeom prst="rect">
            <a:avLst/>
          </a:prstGeom>
          <a:noFill/>
        </p:spPr>
        <p:txBody>
          <a:bodyPr wrap="square" rtlCol="0">
            <a:spAutoFit/>
          </a:bodyPr>
          <a:lstStyle/>
          <a:p>
            <a:pPr algn="ctr">
              <a:lnSpc>
                <a:spcPct val="200000"/>
              </a:lnSpc>
            </a:pPr>
            <a:r>
              <a:rPr lang="zh-CN" altLang="en-US" sz="8000" b="1" dirty="0" smtClean="0">
                <a:solidFill>
                  <a:schemeClr val="bg1"/>
                </a:solidFill>
                <a:latin typeface="微软雅黑" panose="020B0503020204020204" pitchFamily="34" charset="-122"/>
                <a:ea typeface="微软雅黑" panose="020B0503020204020204" pitchFamily="34" charset="-122"/>
                <a:sym typeface="+mn-ea"/>
              </a:rPr>
              <a:t>英国西苏格兰大学</a:t>
            </a:r>
            <a:r>
              <a:rPr lang="en-US" altLang="zh-CN" sz="8000" b="1" dirty="0" smtClean="0">
                <a:solidFill>
                  <a:schemeClr val="bg1"/>
                </a:solidFill>
                <a:latin typeface="微软雅黑" panose="020B0503020204020204" pitchFamily="34" charset="-122"/>
                <a:ea typeface="微软雅黑" panose="020B0503020204020204" pitchFamily="34" charset="-122"/>
                <a:sym typeface="+mn-ea"/>
              </a:rPr>
              <a:t>MBA</a:t>
            </a:r>
            <a:endParaRPr lang="zh-CN" altLang="en-US" sz="8000" b="1" dirty="0" smtClean="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4000" b="1" dirty="0" smtClean="0">
                <a:solidFill>
                  <a:schemeClr val="bg1"/>
                </a:solidFill>
                <a:latin typeface="微软雅黑" panose="020B0503020204020204" pitchFamily="34" charset="-122"/>
                <a:ea typeface="微软雅黑" panose="020B0503020204020204" pitchFamily="34" charset="-122"/>
                <a:sym typeface="+mn-ea"/>
              </a:rPr>
              <a:t>University of the West of Scotland</a:t>
            </a:r>
          </a:p>
          <a:p>
            <a:pPr algn="ctr">
              <a:lnSpc>
                <a:spcPct val="200000"/>
              </a:lnSpc>
            </a:pPr>
            <a:r>
              <a:rPr lang="zh-CN" altLang="en-US" sz="4000" b="1" dirty="0" smtClean="0">
                <a:solidFill>
                  <a:schemeClr val="bg1"/>
                </a:solidFill>
                <a:latin typeface="微软雅黑" panose="020B0503020204020204" pitchFamily="34" charset="-122"/>
                <a:ea typeface="微软雅黑" panose="020B0503020204020204" pitchFamily="34" charset="-122"/>
                <a:sym typeface="+mn-ea"/>
              </a:rPr>
              <a:t> </a:t>
            </a:r>
            <a:r>
              <a:rPr lang="en-US" altLang="zh-CN" sz="4000" b="1" dirty="0" smtClean="0">
                <a:solidFill>
                  <a:schemeClr val="bg1"/>
                </a:solidFill>
                <a:latin typeface="微软雅黑" panose="020B0503020204020204" pitchFamily="34" charset="-122"/>
                <a:ea typeface="微软雅黑" panose="020B0503020204020204" pitchFamily="34" charset="-122"/>
                <a:sym typeface="+mn-ea"/>
              </a:rPr>
              <a:t>Master</a:t>
            </a:r>
            <a:r>
              <a:rPr lang="zh-CN" altLang="en-US" sz="4000" b="1" dirty="0" smtClean="0">
                <a:solidFill>
                  <a:schemeClr val="bg1"/>
                </a:solidFill>
                <a:latin typeface="微软雅黑" panose="020B0503020204020204" pitchFamily="34" charset="-122"/>
                <a:ea typeface="微软雅黑" panose="020B0503020204020204" pitchFamily="34" charset="-122"/>
                <a:sym typeface="+mn-ea"/>
              </a:rPr>
              <a:t> of Business Administration</a:t>
            </a:r>
            <a:endParaRPr lang="en-US" altLang="zh-CN" sz="40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17" name="平行四边形 16"/>
          <p:cNvSpPr/>
          <p:nvPr/>
        </p:nvSpPr>
        <p:spPr>
          <a:xfrm>
            <a:off x="-2371090" y="-24765"/>
            <a:ext cx="7807325" cy="2910205"/>
          </a:xfrm>
          <a:prstGeom prst="parallelogram">
            <a:avLst>
              <a:gd name="adj" fmla="val 81010"/>
            </a:avLst>
          </a:prstGeom>
          <a:solidFill>
            <a:srgbClr val="FFAD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2" name="平行四边形 81"/>
          <p:cNvSpPr/>
          <p:nvPr/>
        </p:nvSpPr>
        <p:spPr>
          <a:xfrm>
            <a:off x="-1428750" y="350520"/>
            <a:ext cx="7328535" cy="2246630"/>
          </a:xfrm>
          <a:prstGeom prst="parallelogram">
            <a:avLst>
              <a:gd name="adj" fmla="val 81010"/>
            </a:avLst>
          </a:prstGeom>
          <a:solidFill>
            <a:srgbClr val="88BEED">
              <a:alpha val="67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6" name="图片 5" descr="uws红 拷贝"/>
          <p:cNvPicPr>
            <a:picLocks noChangeAspect="1"/>
          </p:cNvPicPr>
          <p:nvPr/>
        </p:nvPicPr>
        <p:blipFill>
          <a:blip r:embed="rId4" cstate="print"/>
          <a:stretch>
            <a:fillRect/>
          </a:stretch>
        </p:blipFill>
        <p:spPr>
          <a:xfrm>
            <a:off x="406400" y="510540"/>
            <a:ext cx="2898775" cy="198501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900" advClick="0" advTm="5000">
        <p14:warp dir="in"/>
      </p:transition>
    </mc:Choice>
    <mc:Fallback>
      <p:transition spd="slow" advClick="0" advTm="5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20"/>
          <p:cNvSpPr/>
          <p:nvPr/>
        </p:nvSpPr>
        <p:spPr>
          <a:xfrm rot="10800000" flipH="1" flipV="1">
            <a:off x="181" y="2345718"/>
            <a:ext cx="8873469" cy="6858000"/>
          </a:xfrm>
          <a:custGeom>
            <a:avLst/>
            <a:gdLst>
              <a:gd name="connsiteX0" fmla="*/ 4951872 w 8873469"/>
              <a:gd name="connsiteY0" fmla="*/ 6858000 h 6858000"/>
              <a:gd name="connsiteX1" fmla="*/ 0 w 8873469"/>
              <a:gd name="connsiteY1" fmla="*/ 6858000 h 6858000"/>
              <a:gd name="connsiteX2" fmla="*/ 0 w 8873469"/>
              <a:gd name="connsiteY2" fmla="*/ 9 h 6858000"/>
              <a:gd name="connsiteX3" fmla="*/ 4951872 w 8873469"/>
              <a:gd name="connsiteY3" fmla="*/ 9 h 6858000"/>
              <a:gd name="connsiteX4" fmla="*/ 4951872 w 8873469"/>
              <a:gd name="connsiteY4" fmla="*/ 0 h 6858000"/>
              <a:gd name="connsiteX5" fmla="*/ 8873469 w 8873469"/>
              <a:gd name="connsiteY5" fmla="*/ 0 h 6858000"/>
              <a:gd name="connsiteX6" fmla="*/ 4951872 w 8873469"/>
              <a:gd name="connsiteY6" fmla="*/ 68337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73469" h="6858000">
                <a:moveTo>
                  <a:pt x="4951872" y="6858000"/>
                </a:moveTo>
                <a:lnTo>
                  <a:pt x="0" y="6858000"/>
                </a:lnTo>
                <a:lnTo>
                  <a:pt x="0" y="9"/>
                </a:lnTo>
                <a:lnTo>
                  <a:pt x="4951872" y="9"/>
                </a:lnTo>
                <a:lnTo>
                  <a:pt x="4951872" y="0"/>
                </a:lnTo>
                <a:lnTo>
                  <a:pt x="8873469" y="0"/>
                </a:lnTo>
                <a:lnTo>
                  <a:pt x="4951872" y="6833797"/>
                </a:lnTo>
                <a:close/>
              </a:path>
            </a:pathLst>
          </a:custGeom>
          <a:solidFill>
            <a:srgbClr val="001B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6" name="矩形 25"/>
          <p:cNvSpPr/>
          <p:nvPr/>
        </p:nvSpPr>
        <p:spPr>
          <a:xfrm>
            <a:off x="635" y="10394315"/>
            <a:ext cx="12982575" cy="13006070"/>
          </a:xfrm>
          <a:prstGeom prst="rect">
            <a:avLst/>
          </a:prstGeom>
          <a:solidFill>
            <a:srgbClr val="9F0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25" dirty="0">
              <a:latin typeface="印品粗朗体" panose="02000000000000000000" charset="-122"/>
              <a:ea typeface="印品粗朗体" panose="02000000000000000000" charset="-122"/>
            </a:endParaRPr>
          </a:p>
        </p:txBody>
      </p:sp>
      <p:sp>
        <p:nvSpPr>
          <p:cNvPr id="12" name="TextBox 5"/>
          <p:cNvSpPr txBox="1"/>
          <p:nvPr/>
        </p:nvSpPr>
        <p:spPr>
          <a:xfrm>
            <a:off x="1024255" y="12372340"/>
            <a:ext cx="10934700" cy="8465185"/>
          </a:xfrm>
          <a:prstGeom prst="rect">
            <a:avLst/>
          </a:prstGeom>
          <a:noFill/>
        </p:spPr>
        <p:txBody>
          <a:bodyPr wrap="square" rtlCol="0">
            <a:spAutoFit/>
          </a:bodyPr>
          <a:lstStyle/>
          <a:p>
            <a:pPr marL="12700" algn="just" fontAlgn="auto">
              <a:lnSpc>
                <a:spcPct val="150000"/>
              </a:lnSpc>
              <a:spcBef>
                <a:spcPts val="100"/>
              </a:spcBef>
            </a:pPr>
            <a:endParaRPr lang="zh-CN" altLang="en-US" sz="3600" spc="-15"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2700" algn="just" fontAlgn="auto">
              <a:lnSpc>
                <a:spcPct val="150000"/>
              </a:lnSpc>
              <a:spcBef>
                <a:spcPts val="100"/>
              </a:spcBef>
            </a:pPr>
            <a:r>
              <a:rPr lang="zh-CN" altLang="en-US" sz="3600" spc="-15"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西苏格兰大学的世界排名高于中国C9大学中的西安交大，与哈工大基本相当。</a:t>
            </a:r>
          </a:p>
          <a:p>
            <a:pPr marL="12700" algn="just" fontAlgn="auto">
              <a:lnSpc>
                <a:spcPct val="150000"/>
              </a:lnSpc>
              <a:spcBef>
                <a:spcPts val="100"/>
              </a:spcBef>
            </a:pPr>
            <a:endParaRPr lang="zh-CN" altLang="en-US" sz="3600" spc="-15"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2700" algn="just" fontAlgn="auto">
              <a:lnSpc>
                <a:spcPct val="150000"/>
              </a:lnSpc>
              <a:spcBef>
                <a:spcPts val="100"/>
              </a:spcBef>
            </a:pPr>
            <a:r>
              <a:rPr lang="zh-CN" altLang="en-US" sz="3600" spc="-15"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在英国高等教育质量保障署所进行的英国高校教育质量评定中，西苏格兰大学多次位居苏格兰第一。</a:t>
            </a:r>
          </a:p>
          <a:p>
            <a:pPr marL="12700" algn="just" fontAlgn="auto">
              <a:lnSpc>
                <a:spcPct val="150000"/>
              </a:lnSpc>
              <a:spcBef>
                <a:spcPts val="100"/>
              </a:spcBef>
            </a:pPr>
            <a:endParaRPr lang="zh-CN" altLang="en-US" sz="3600" spc="-15"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12700" algn="just" fontAlgn="auto">
              <a:lnSpc>
                <a:spcPct val="150000"/>
              </a:lnSpc>
              <a:spcBef>
                <a:spcPts val="100"/>
              </a:spcBef>
            </a:pPr>
            <a:r>
              <a:rPr lang="zh-CN" altLang="en-US"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西苏格兰大学商学院是苏格兰成立最早的商学院之一，在管理、会计和金融上有着国际性的声誉，并获得ACCA、CIMA、CMI、CIPD等多项</a:t>
            </a:r>
            <a:r>
              <a:rPr lang="zh-CN" altLang="en-US" sz="3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国际认证</a:t>
            </a:r>
            <a:r>
              <a:rPr lang="zh-CN" altLang="en-US"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p>
        </p:txBody>
      </p:sp>
      <p:sp>
        <p:nvSpPr>
          <p:cNvPr id="17" name="燕尾形 16"/>
          <p:cNvSpPr/>
          <p:nvPr/>
        </p:nvSpPr>
        <p:spPr>
          <a:xfrm rot="16200000">
            <a:off x="1666538" y="-171470"/>
            <a:ext cx="2390487" cy="1595099"/>
          </a:xfrm>
          <a:prstGeom prst="chevron">
            <a:avLst>
              <a:gd name="adj" fmla="val 35809"/>
            </a:avLst>
          </a:prstGeom>
          <a:solidFill>
            <a:srgbClr val="9F0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25" dirty="0">
              <a:solidFill>
                <a:schemeClr val="tx1"/>
              </a:solidFill>
              <a:latin typeface="义启粗黑体" panose="02000800000000000000" charset="-128"/>
              <a:ea typeface="义启粗黑体" panose="02000800000000000000" charset="-128"/>
            </a:endParaRPr>
          </a:p>
        </p:txBody>
      </p:sp>
      <p:sp>
        <p:nvSpPr>
          <p:cNvPr id="18" name="文本框 17"/>
          <p:cNvSpPr txBox="1"/>
          <p:nvPr/>
        </p:nvSpPr>
        <p:spPr>
          <a:xfrm>
            <a:off x="3719195" y="358140"/>
            <a:ext cx="7435850" cy="860425"/>
          </a:xfrm>
          <a:prstGeom prst="rect">
            <a:avLst/>
          </a:prstGeom>
          <a:noFill/>
        </p:spPr>
        <p:txBody>
          <a:bodyPr wrap="square" rtlCol="0">
            <a:spAutoFit/>
          </a:bodyPr>
          <a:lstStyle/>
          <a:p>
            <a:pPr algn="ctr"/>
            <a:r>
              <a:rPr lang="zh-CN" altLang="en-US" sz="5000" b="1" dirty="0" smtClean="0">
                <a:solidFill>
                  <a:srgbClr val="9F020A"/>
                </a:solidFill>
                <a:latin typeface="微软雅黑" panose="020B0503020204020204" pitchFamily="34" charset="-122"/>
                <a:ea typeface="微软雅黑" panose="020B0503020204020204" pitchFamily="34" charset="-122"/>
                <a:sym typeface="+mn-ea"/>
              </a:rPr>
              <a:t>学校简介 </a:t>
            </a:r>
            <a:r>
              <a:rPr lang="en-US" altLang="zh-CN" sz="4000" b="1" dirty="0" smtClean="0">
                <a:solidFill>
                  <a:srgbClr val="9F020A"/>
                </a:solidFill>
                <a:latin typeface="微软雅黑" panose="020B0503020204020204" pitchFamily="34" charset="-122"/>
                <a:ea typeface="微软雅黑" panose="020B0503020204020204" pitchFamily="34" charset="-122"/>
                <a:sym typeface="+mn-ea"/>
              </a:rPr>
              <a:t>University Profile</a:t>
            </a:r>
          </a:p>
        </p:txBody>
      </p:sp>
      <p:pic>
        <p:nvPicPr>
          <p:cNvPr id="19" name="图片 18" descr="uws白"/>
          <p:cNvPicPr>
            <a:picLocks noChangeAspect="1"/>
          </p:cNvPicPr>
          <p:nvPr/>
        </p:nvPicPr>
        <p:blipFill>
          <a:blip r:embed="rId4" cstate="print"/>
          <a:stretch>
            <a:fillRect/>
          </a:stretch>
        </p:blipFill>
        <p:spPr>
          <a:xfrm>
            <a:off x="2127632" y="213737"/>
            <a:ext cx="1467818" cy="1004802"/>
          </a:xfrm>
          <a:prstGeom prst="rect">
            <a:avLst/>
          </a:prstGeom>
        </p:spPr>
      </p:pic>
      <p:pic>
        <p:nvPicPr>
          <p:cNvPr id="3" name="图片 2" descr="校园5"/>
          <p:cNvPicPr>
            <a:picLocks noChangeAspect="1"/>
          </p:cNvPicPr>
          <p:nvPr>
            <p:custDataLst>
              <p:tags r:id="rId1"/>
            </p:custDataLst>
          </p:nvPr>
        </p:nvPicPr>
        <p:blipFill>
          <a:blip r:embed="rId5" cstate="print"/>
          <a:stretch>
            <a:fillRect/>
          </a:stretch>
        </p:blipFill>
        <p:spPr>
          <a:xfrm>
            <a:off x="-635" y="3156585"/>
            <a:ext cx="12983845" cy="6901180"/>
          </a:xfrm>
          <a:prstGeom prst="rect">
            <a:avLst/>
          </a:prstGeom>
          <a:ln w="127000" cmpd="sng">
            <a:noFill/>
            <a:prstDash val="solid"/>
          </a:ln>
        </p:spPr>
      </p:pic>
      <p:cxnSp>
        <p:nvCxnSpPr>
          <p:cNvPr id="14" name="直接连接符 13"/>
          <p:cNvCxnSpPr/>
          <p:nvPr/>
        </p:nvCxnSpPr>
        <p:spPr>
          <a:xfrm flipH="1">
            <a:off x="187325" y="2339975"/>
            <a:ext cx="1055370" cy="17900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187221" y="2336979"/>
            <a:ext cx="466166" cy="80890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9005570" y="3145790"/>
            <a:ext cx="3954780" cy="6923405"/>
          </a:xfrm>
          <a:prstGeom prst="line">
            <a:avLst/>
          </a:prstGeom>
          <a:ln w="12700">
            <a:solidFill>
              <a:srgbClr val="FF9900"/>
            </a:solidFill>
          </a:ln>
        </p:spPr>
        <p:style>
          <a:lnRef idx="1">
            <a:schemeClr val="accent1"/>
          </a:lnRef>
          <a:fillRef idx="0">
            <a:schemeClr val="accent1"/>
          </a:fillRef>
          <a:effectRef idx="0">
            <a:schemeClr val="accent1"/>
          </a:effectRef>
          <a:fontRef idx="minor">
            <a:schemeClr val="tx1"/>
          </a:fontRef>
        </p:style>
      </p:cxnSp>
      <p:sp>
        <p:nvSpPr>
          <p:cNvPr id="6" name="平行四边形 5"/>
          <p:cNvSpPr/>
          <p:nvPr/>
        </p:nvSpPr>
        <p:spPr>
          <a:xfrm rot="21060000">
            <a:off x="9835515" y="5727065"/>
            <a:ext cx="2090420" cy="2141855"/>
          </a:xfrm>
          <a:prstGeom prst="parallelogram">
            <a:avLst>
              <a:gd name="adj" fmla="val 81010"/>
            </a:avLst>
          </a:prstGeom>
          <a:solidFill>
            <a:srgbClr val="FF99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矩形 7"/>
          <p:cNvSpPr/>
          <p:nvPr/>
        </p:nvSpPr>
        <p:spPr>
          <a:xfrm>
            <a:off x="661035" y="11801475"/>
            <a:ext cx="11662410" cy="11990070"/>
          </a:xfrm>
          <a:prstGeom prst="rect">
            <a:avLst/>
          </a:prstGeom>
          <a:noFill/>
          <a:ln w="76200">
            <a:solidFill>
              <a:srgbClr val="DEEAF6">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等腰三角形 12"/>
          <p:cNvSpPr/>
          <p:nvPr>
            <p:custDataLst>
              <p:tags r:id="rId1"/>
            </p:custDataLst>
          </p:nvPr>
        </p:nvSpPr>
        <p:spPr>
          <a:xfrm flipV="1">
            <a:off x="5180965" y="14392910"/>
            <a:ext cx="996950" cy="39687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25" dirty="0">
              <a:latin typeface="印品粗朗体" panose="02000000000000000000" charset="-122"/>
              <a:ea typeface="印品粗朗体" panose="02000000000000000000" charset="-122"/>
            </a:endParaRPr>
          </a:p>
        </p:txBody>
      </p:sp>
      <p:sp>
        <p:nvSpPr>
          <p:cNvPr id="56" name="矩形 55"/>
          <p:cNvSpPr/>
          <p:nvPr>
            <p:custDataLst>
              <p:tags r:id="rId2"/>
            </p:custDataLst>
          </p:nvPr>
        </p:nvSpPr>
        <p:spPr>
          <a:xfrm>
            <a:off x="773430" y="12812395"/>
            <a:ext cx="11414125" cy="7949565"/>
          </a:xfrm>
          <a:prstGeom prst="rect">
            <a:avLst/>
          </a:prstGeom>
          <a:solidFill>
            <a:srgbClr val="9F0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15" dirty="0">
              <a:latin typeface="印品粗朗体" panose="02000000000000000000" charset="-122"/>
              <a:ea typeface="印品粗朗体" panose="02000000000000000000" charset="-122"/>
            </a:endParaRPr>
          </a:p>
        </p:txBody>
      </p:sp>
      <p:sp>
        <p:nvSpPr>
          <p:cNvPr id="43" name="矩形 42"/>
          <p:cNvSpPr/>
          <p:nvPr>
            <p:custDataLst>
              <p:tags r:id="rId3"/>
            </p:custDataLst>
          </p:nvPr>
        </p:nvSpPr>
        <p:spPr>
          <a:xfrm>
            <a:off x="774065" y="3500120"/>
            <a:ext cx="11414125" cy="8741410"/>
          </a:xfrm>
          <a:prstGeom prst="rect">
            <a:avLst/>
          </a:prstGeom>
          <a:solidFill>
            <a:srgbClr val="9F0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15" dirty="0">
              <a:solidFill>
                <a:srgbClr val="9F020A"/>
              </a:solidFill>
              <a:latin typeface="印品粗朗体" panose="02000000000000000000" charset="-122"/>
              <a:ea typeface="印品粗朗体" panose="02000000000000000000" charset="-122"/>
            </a:endParaRPr>
          </a:p>
        </p:txBody>
      </p:sp>
      <p:sp>
        <p:nvSpPr>
          <p:cNvPr id="2" name="燕尾形 1"/>
          <p:cNvSpPr/>
          <p:nvPr>
            <p:custDataLst>
              <p:tags r:id="rId4"/>
            </p:custDataLst>
          </p:nvPr>
        </p:nvSpPr>
        <p:spPr>
          <a:xfrm rot="16200000">
            <a:off x="1666538" y="-171470"/>
            <a:ext cx="2390487" cy="1595099"/>
          </a:xfrm>
          <a:prstGeom prst="chevron">
            <a:avLst>
              <a:gd name="adj" fmla="val 35809"/>
            </a:avLst>
          </a:prstGeom>
          <a:solidFill>
            <a:srgbClr val="9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25" dirty="0">
              <a:solidFill>
                <a:schemeClr val="tx1"/>
              </a:solidFill>
              <a:latin typeface="义启粗黑体" panose="02000800000000000000" charset="-128"/>
              <a:ea typeface="义启粗黑体" panose="02000800000000000000" charset="-128"/>
            </a:endParaRPr>
          </a:p>
        </p:txBody>
      </p:sp>
      <p:sp>
        <p:nvSpPr>
          <p:cNvPr id="3" name="文本框 2"/>
          <p:cNvSpPr txBox="1"/>
          <p:nvPr>
            <p:custDataLst>
              <p:tags r:id="rId5"/>
            </p:custDataLst>
          </p:nvPr>
        </p:nvSpPr>
        <p:spPr>
          <a:xfrm>
            <a:off x="3718560" y="286385"/>
            <a:ext cx="7021195" cy="860425"/>
          </a:xfrm>
          <a:prstGeom prst="rect">
            <a:avLst/>
          </a:prstGeom>
          <a:noFill/>
        </p:spPr>
        <p:txBody>
          <a:bodyPr wrap="square" rtlCol="0">
            <a:spAutoFit/>
          </a:bodyPr>
          <a:lstStyle/>
          <a:p>
            <a:pPr algn="ctr"/>
            <a:r>
              <a:rPr sz="5000" b="1" dirty="0" smtClean="0">
                <a:solidFill>
                  <a:srgbClr val="900000"/>
                </a:solidFill>
                <a:latin typeface="微软雅黑" panose="020B0503020204020204" pitchFamily="34" charset="-122"/>
                <a:ea typeface="微软雅黑" panose="020B0503020204020204" pitchFamily="34" charset="-122"/>
                <a:sym typeface="+mn-ea"/>
              </a:rPr>
              <a:t>学校排名</a:t>
            </a:r>
            <a:r>
              <a:rPr sz="4000" b="1" dirty="0" smtClean="0">
                <a:solidFill>
                  <a:srgbClr val="900000"/>
                </a:solidFill>
                <a:latin typeface="微软雅黑" panose="020B0503020204020204" pitchFamily="34" charset="-122"/>
                <a:ea typeface="微软雅黑" panose="020B0503020204020204" pitchFamily="34" charset="-122"/>
                <a:sym typeface="+mn-ea"/>
              </a:rPr>
              <a:t>  School Ranking</a:t>
            </a:r>
          </a:p>
        </p:txBody>
      </p:sp>
      <p:pic>
        <p:nvPicPr>
          <p:cNvPr id="7" name="图片 6" descr="uws白"/>
          <p:cNvPicPr>
            <a:picLocks noChangeAspect="1"/>
          </p:cNvPicPr>
          <p:nvPr>
            <p:custDataLst>
              <p:tags r:id="rId6"/>
            </p:custDataLst>
          </p:nvPr>
        </p:nvPicPr>
        <p:blipFill>
          <a:blip r:embed="rId17" cstate="print"/>
          <a:stretch>
            <a:fillRect/>
          </a:stretch>
        </p:blipFill>
        <p:spPr>
          <a:xfrm>
            <a:off x="2127632" y="213737"/>
            <a:ext cx="1467818" cy="1004802"/>
          </a:xfrm>
          <a:prstGeom prst="rect">
            <a:avLst/>
          </a:prstGeom>
        </p:spPr>
      </p:pic>
      <p:pic>
        <p:nvPicPr>
          <p:cNvPr id="10" name="图片 9" descr="微信图片_20191011100841"/>
          <p:cNvPicPr>
            <a:picLocks noChangeAspect="1"/>
          </p:cNvPicPr>
          <p:nvPr>
            <p:custDataLst>
              <p:tags r:id="rId7"/>
            </p:custDataLst>
          </p:nvPr>
        </p:nvPicPr>
        <p:blipFill>
          <a:blip r:embed="rId18" cstate="print"/>
          <a:stretch>
            <a:fillRect/>
          </a:stretch>
        </p:blipFill>
        <p:spPr>
          <a:xfrm>
            <a:off x="1116330" y="4115435"/>
            <a:ext cx="4594860" cy="2720975"/>
          </a:xfrm>
          <a:prstGeom prst="rect">
            <a:avLst/>
          </a:prstGeom>
          <a:ln w="38100">
            <a:solidFill>
              <a:schemeClr val="tx2">
                <a:lumMod val="40000"/>
                <a:lumOff val="60000"/>
              </a:schemeClr>
            </a:solidFill>
          </a:ln>
        </p:spPr>
      </p:pic>
      <p:sp>
        <p:nvSpPr>
          <p:cNvPr id="12" name="矩形 11"/>
          <p:cNvSpPr/>
          <p:nvPr>
            <p:custDataLst>
              <p:tags r:id="rId8"/>
            </p:custDataLst>
          </p:nvPr>
        </p:nvSpPr>
        <p:spPr>
          <a:xfrm>
            <a:off x="1771015" y="7325360"/>
            <a:ext cx="9770745" cy="4297680"/>
          </a:xfrm>
          <a:prstGeom prst="rect">
            <a:avLst/>
          </a:prstGeom>
        </p:spPr>
        <p:txBody>
          <a:bodyPr wrap="square">
            <a:spAutoFit/>
          </a:bodyPr>
          <a:lstStyle/>
          <a:p>
            <a:pPr marL="12700" fontAlgn="auto">
              <a:lnSpc>
                <a:spcPct val="150000"/>
              </a:lnSpc>
              <a:spcBef>
                <a:spcPts val="100"/>
              </a:spcBef>
              <a:tabLst>
                <a:tab pos="281940" algn="l"/>
                <a:tab pos="282575" algn="l"/>
              </a:tabLst>
            </a:pPr>
            <a:r>
              <a:rPr lang="en-US" altLang="zh-CN" sz="3600" b="1" spc="-5"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2019</a:t>
            </a:r>
            <a:r>
              <a:rPr lang="zh-CN" altLang="en-US" sz="3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年</a:t>
            </a:r>
            <a:r>
              <a:rPr lang="zh-CN" altLang="en-US" sz="3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泰晤</a:t>
            </a:r>
            <a:r>
              <a:rPr lang="zh-CN" altLang="en-US" sz="3600" b="1" spc="-15"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士</a:t>
            </a:r>
            <a:r>
              <a:rPr lang="zh-CN" altLang="en-US" sz="3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高等</a:t>
            </a:r>
            <a:r>
              <a:rPr lang="zh-CN" altLang="en-US" sz="3600" b="1" spc="-15"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教</a:t>
            </a:r>
            <a:r>
              <a:rPr lang="zh-CN" altLang="en-US" sz="3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育</a:t>
            </a:r>
            <a:r>
              <a:rPr lang="zh-CN" altLang="en-US" sz="3600" b="1" spc="-15"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世界</a:t>
            </a:r>
            <a:r>
              <a:rPr lang="zh-CN" altLang="en-US" sz="3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大学</a:t>
            </a:r>
            <a:r>
              <a:rPr lang="zh-CN" altLang="en-US" sz="3600" b="1" spc="-15"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排名</a:t>
            </a:r>
          </a:p>
          <a:p>
            <a:pPr marL="12700" fontAlgn="auto">
              <a:lnSpc>
                <a:spcPct val="150000"/>
              </a:lnSpc>
              <a:spcBef>
                <a:spcPts val="100"/>
              </a:spcBef>
              <a:tabLst>
                <a:tab pos="281940" algn="l"/>
                <a:tab pos="282575" algn="l"/>
              </a:tabLst>
            </a:pPr>
            <a:r>
              <a:rPr lang="zh-CN" altLang="en-US" sz="3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前</a:t>
            </a:r>
            <a:r>
              <a:rPr lang="en-US" altLang="zh-CN" sz="3600" b="1" spc="-5"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en-US" altLang="zh-CN" sz="3600" b="1" spc="-5"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的精</a:t>
            </a:r>
            <a:r>
              <a:rPr lang="zh-CN" altLang="en-US" sz="3600" b="1" spc="-15"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英</a:t>
            </a:r>
            <a:r>
              <a:rPr lang="zh-CN" altLang="en-US" sz="3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大学</a:t>
            </a:r>
          </a:p>
          <a:p>
            <a:pPr marL="12700" fontAlgn="auto">
              <a:lnSpc>
                <a:spcPct val="150000"/>
              </a:lnSpc>
              <a:spcBef>
                <a:spcPts val="100"/>
              </a:spcBef>
              <a:tabLst>
                <a:tab pos="281940" algn="l"/>
                <a:tab pos="282575" algn="l"/>
              </a:tabLst>
            </a:pPr>
            <a:r>
              <a:rPr lang="zh-CN" altLang="en-US" sz="3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全</a:t>
            </a:r>
            <a:r>
              <a:rPr lang="zh-CN" altLang="en-US" sz="3600" b="1" spc="-15"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球</a:t>
            </a:r>
            <a:r>
              <a:rPr lang="zh-CN" altLang="en-US" sz="3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排名前</a:t>
            </a:r>
            <a:r>
              <a:rPr lang="en-US" altLang="zh-CN" sz="3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500</a:t>
            </a:r>
            <a:r>
              <a:rPr lang="zh-CN" altLang="en-US" sz="3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位</a:t>
            </a:r>
          </a:p>
          <a:p>
            <a:pPr marL="12700" fontAlgn="auto">
              <a:lnSpc>
                <a:spcPct val="150000"/>
              </a:lnSpc>
              <a:spcBef>
                <a:spcPts val="100"/>
              </a:spcBef>
              <a:tabLst>
                <a:tab pos="281940" algn="l"/>
                <a:tab pos="282575" algn="l"/>
              </a:tabLst>
            </a:pPr>
            <a:r>
              <a:rPr lang="zh-CN" altLang="en-US" sz="3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全英排名</a:t>
            </a:r>
            <a:r>
              <a:rPr lang="en-US" altLang="zh-CN" sz="3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48</a:t>
            </a:r>
            <a:r>
              <a:rPr lang="zh-CN" altLang="en-US" sz="3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位</a:t>
            </a:r>
          </a:p>
          <a:p>
            <a:pPr marL="12700" fontAlgn="auto">
              <a:lnSpc>
                <a:spcPct val="150000"/>
              </a:lnSpc>
              <a:spcBef>
                <a:spcPts val="100"/>
              </a:spcBef>
              <a:tabLst>
                <a:tab pos="281940" algn="l"/>
                <a:tab pos="282575" algn="l"/>
              </a:tabLst>
            </a:pPr>
            <a:r>
              <a:rPr lang="en-US" altLang="zh-CN"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THE WORLD UNIVERSITY RANKINGS 2019</a:t>
            </a:r>
            <a:endParaRPr lang="en-US" altLang="zh-CN"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5" name="图片 14" descr="微信图片_20191011105720"/>
          <p:cNvPicPr>
            <a:picLocks noChangeAspect="1"/>
          </p:cNvPicPr>
          <p:nvPr>
            <p:custDataLst>
              <p:tags r:id="rId9"/>
            </p:custDataLst>
          </p:nvPr>
        </p:nvPicPr>
        <p:blipFill>
          <a:blip r:embed="rId19" cstate="print"/>
          <a:stretch>
            <a:fillRect/>
          </a:stretch>
        </p:blipFill>
        <p:spPr>
          <a:xfrm>
            <a:off x="7259320" y="4115435"/>
            <a:ext cx="4594860" cy="2719705"/>
          </a:xfrm>
          <a:prstGeom prst="rect">
            <a:avLst/>
          </a:prstGeom>
          <a:ln w="38100">
            <a:solidFill>
              <a:schemeClr val="tx2">
                <a:lumMod val="40000"/>
                <a:lumOff val="60000"/>
              </a:schemeClr>
            </a:solidFill>
          </a:ln>
        </p:spPr>
      </p:pic>
      <p:sp>
        <p:nvSpPr>
          <p:cNvPr id="57" name="等腰三角形 56"/>
          <p:cNvSpPr/>
          <p:nvPr>
            <p:custDataLst>
              <p:tags r:id="rId10"/>
            </p:custDataLst>
          </p:nvPr>
        </p:nvSpPr>
        <p:spPr>
          <a:xfrm flipV="1">
            <a:off x="5980430" y="12789535"/>
            <a:ext cx="996950" cy="396875"/>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25" dirty="0">
              <a:latin typeface="印品粗朗体" panose="02000000000000000000" charset="-122"/>
              <a:ea typeface="印品粗朗体" panose="02000000000000000000" charset="-122"/>
            </a:endParaRPr>
          </a:p>
        </p:txBody>
      </p:sp>
      <p:sp>
        <p:nvSpPr>
          <p:cNvPr id="59" name="矩形 58"/>
          <p:cNvSpPr/>
          <p:nvPr>
            <p:custDataLst>
              <p:tags r:id="rId11"/>
            </p:custDataLst>
          </p:nvPr>
        </p:nvSpPr>
        <p:spPr>
          <a:xfrm>
            <a:off x="2677160" y="16642715"/>
            <a:ext cx="7610475" cy="3453765"/>
          </a:xfrm>
          <a:prstGeom prst="rect">
            <a:avLst/>
          </a:prstGeom>
        </p:spPr>
        <p:txBody>
          <a:bodyPr wrap="square">
            <a:spAutoFit/>
          </a:bodyPr>
          <a:lstStyle/>
          <a:p>
            <a:pPr marL="12700" fontAlgn="auto">
              <a:lnSpc>
                <a:spcPct val="150000"/>
              </a:lnSpc>
              <a:spcBef>
                <a:spcPts val="100"/>
              </a:spcBef>
              <a:tabLst>
                <a:tab pos="281940" algn="l"/>
                <a:tab pos="282575" algn="l"/>
              </a:tabLst>
            </a:pPr>
            <a:r>
              <a:rPr lang="en-US" sz="3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sz="3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学生满意度全英第1</a:t>
            </a:r>
          </a:p>
          <a:p>
            <a:pPr marL="12700" fontAlgn="auto">
              <a:lnSpc>
                <a:spcPct val="150000"/>
              </a:lnSpc>
              <a:spcBef>
                <a:spcPts val="100"/>
              </a:spcBef>
              <a:tabLst>
                <a:tab pos="281940" algn="l"/>
                <a:tab pos="282575" algn="l"/>
              </a:tabLst>
            </a:pPr>
            <a:r>
              <a:rPr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（英国全国学生调查2017）</a:t>
            </a:r>
          </a:p>
          <a:p>
            <a:pPr marL="12700" fontAlgn="auto">
              <a:lnSpc>
                <a:spcPct val="150000"/>
              </a:lnSpc>
              <a:spcBef>
                <a:spcPts val="100"/>
              </a:spcBef>
              <a:tabLst>
                <a:tab pos="281940" algn="l"/>
                <a:tab pos="282575" algn="l"/>
              </a:tabLst>
            </a:pPr>
            <a:r>
              <a:rPr sz="3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英国进步最快大学之中排名第4</a:t>
            </a:r>
          </a:p>
          <a:p>
            <a:pPr marL="12700" fontAlgn="auto">
              <a:lnSpc>
                <a:spcPct val="150000"/>
              </a:lnSpc>
              <a:spcBef>
                <a:spcPts val="100"/>
              </a:spcBef>
              <a:tabLst>
                <a:tab pos="281940" algn="l"/>
                <a:tab pos="282575" algn="l"/>
              </a:tabLst>
            </a:pPr>
            <a:r>
              <a:rPr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（2016年度学生体验调查前100）</a:t>
            </a:r>
          </a:p>
        </p:txBody>
      </p:sp>
      <p:pic>
        <p:nvPicPr>
          <p:cNvPr id="61" name="图片 60" descr="95200e932eba63a67a4fd6e81afa8630"/>
          <p:cNvPicPr>
            <a:picLocks noChangeAspect="1"/>
          </p:cNvPicPr>
          <p:nvPr>
            <p:custDataLst>
              <p:tags r:id="rId12"/>
            </p:custDataLst>
          </p:nvPr>
        </p:nvPicPr>
        <p:blipFill>
          <a:blip r:embed="rId20" cstate="print"/>
          <a:srcRect l="2286" t="911" r="2495"/>
          <a:stretch>
            <a:fillRect/>
          </a:stretch>
        </p:blipFill>
        <p:spPr>
          <a:xfrm>
            <a:off x="4164330" y="13433425"/>
            <a:ext cx="4628515" cy="2694940"/>
          </a:xfrm>
          <a:prstGeom prst="rect">
            <a:avLst/>
          </a:prstGeom>
          <a:ln w="38100">
            <a:solidFill>
              <a:schemeClr val="tx2">
                <a:lumMod val="40000"/>
                <a:lumOff val="60000"/>
              </a:schemeClr>
            </a:solidFill>
          </a:ln>
        </p:spPr>
      </p:pic>
      <p:sp>
        <p:nvSpPr>
          <p:cNvPr id="20" name="矩形 19"/>
          <p:cNvSpPr/>
          <p:nvPr>
            <p:custDataLst>
              <p:tags r:id="rId13"/>
            </p:custDataLst>
          </p:nvPr>
        </p:nvSpPr>
        <p:spPr>
          <a:xfrm>
            <a:off x="441325" y="2795270"/>
            <a:ext cx="12074525" cy="18754090"/>
          </a:xfrm>
          <a:prstGeom prst="rect">
            <a:avLst/>
          </a:prstGeom>
          <a:noFill/>
          <a:ln w="76200">
            <a:solidFill>
              <a:srgbClr val="FFAD33">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4" name="等腰三角形 3"/>
          <p:cNvSpPr/>
          <p:nvPr>
            <p:custDataLst>
              <p:tags r:id="rId14"/>
            </p:custDataLst>
          </p:nvPr>
        </p:nvSpPr>
        <p:spPr>
          <a:xfrm flipV="1">
            <a:off x="5979795" y="3500120"/>
            <a:ext cx="996950" cy="396875"/>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25" dirty="0">
              <a:latin typeface="印品粗朗体" panose="02000000000000000000" charset="-122"/>
              <a:ea typeface="印品粗朗体" panose="02000000000000000000"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772795" y="12569825"/>
            <a:ext cx="11414125" cy="8629650"/>
          </a:xfrm>
          <a:prstGeom prst="rect">
            <a:avLst/>
          </a:prstGeom>
          <a:solidFill>
            <a:srgbClr val="9F0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15" dirty="0">
              <a:latin typeface="印品粗朗体" panose="02000000000000000000" charset="-122"/>
              <a:ea typeface="印品粗朗体" panose="02000000000000000000" charset="-122"/>
            </a:endParaRPr>
          </a:p>
        </p:txBody>
      </p:sp>
      <p:sp>
        <p:nvSpPr>
          <p:cNvPr id="13" name="等腰三角形 12"/>
          <p:cNvSpPr/>
          <p:nvPr>
            <p:custDataLst>
              <p:tags r:id="rId2"/>
            </p:custDataLst>
          </p:nvPr>
        </p:nvSpPr>
        <p:spPr>
          <a:xfrm flipV="1">
            <a:off x="5981065" y="12569825"/>
            <a:ext cx="996950" cy="39687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25" dirty="0">
              <a:latin typeface="印品粗朗体" panose="02000000000000000000" charset="-122"/>
              <a:ea typeface="印品粗朗体" panose="02000000000000000000" charset="-122"/>
            </a:endParaRPr>
          </a:p>
        </p:txBody>
      </p:sp>
      <p:sp>
        <p:nvSpPr>
          <p:cNvPr id="2" name="燕尾形 1"/>
          <p:cNvSpPr/>
          <p:nvPr>
            <p:custDataLst>
              <p:tags r:id="rId3"/>
            </p:custDataLst>
          </p:nvPr>
        </p:nvSpPr>
        <p:spPr>
          <a:xfrm rot="16200000">
            <a:off x="1666538" y="-171470"/>
            <a:ext cx="2390487" cy="1595099"/>
          </a:xfrm>
          <a:prstGeom prst="chevron">
            <a:avLst>
              <a:gd name="adj" fmla="val 35809"/>
            </a:avLst>
          </a:prstGeom>
          <a:solidFill>
            <a:srgbClr val="9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25" dirty="0">
              <a:solidFill>
                <a:schemeClr val="tx1"/>
              </a:solidFill>
              <a:latin typeface="义启粗黑体" panose="02000800000000000000" charset="-128"/>
              <a:ea typeface="义启粗黑体" panose="02000800000000000000" charset="-128"/>
            </a:endParaRPr>
          </a:p>
        </p:txBody>
      </p:sp>
      <p:pic>
        <p:nvPicPr>
          <p:cNvPr id="7" name="图片 6" descr="uws白"/>
          <p:cNvPicPr>
            <a:picLocks noChangeAspect="1"/>
          </p:cNvPicPr>
          <p:nvPr>
            <p:custDataLst>
              <p:tags r:id="rId4"/>
            </p:custDataLst>
          </p:nvPr>
        </p:nvPicPr>
        <p:blipFill>
          <a:blip r:embed="rId16" cstate="print"/>
          <a:stretch>
            <a:fillRect/>
          </a:stretch>
        </p:blipFill>
        <p:spPr>
          <a:xfrm>
            <a:off x="2127632" y="213737"/>
            <a:ext cx="1467818" cy="1004802"/>
          </a:xfrm>
          <a:prstGeom prst="rect">
            <a:avLst/>
          </a:prstGeom>
        </p:spPr>
      </p:pic>
      <p:sp>
        <p:nvSpPr>
          <p:cNvPr id="62" name="矩形 61"/>
          <p:cNvSpPr/>
          <p:nvPr>
            <p:custDataLst>
              <p:tags r:id="rId5"/>
            </p:custDataLst>
          </p:nvPr>
        </p:nvSpPr>
        <p:spPr>
          <a:xfrm>
            <a:off x="772795" y="3261360"/>
            <a:ext cx="11414125" cy="8625840"/>
          </a:xfrm>
          <a:prstGeom prst="rect">
            <a:avLst/>
          </a:prstGeom>
          <a:solidFill>
            <a:srgbClr val="9F0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15" dirty="0">
              <a:latin typeface="印品粗朗体" panose="02000000000000000000" charset="-122"/>
              <a:ea typeface="印品粗朗体" panose="02000000000000000000" charset="-122"/>
            </a:endParaRPr>
          </a:p>
        </p:txBody>
      </p:sp>
      <p:sp>
        <p:nvSpPr>
          <p:cNvPr id="64" name="矩形 63"/>
          <p:cNvSpPr/>
          <p:nvPr>
            <p:custDataLst>
              <p:tags r:id="rId6"/>
            </p:custDataLst>
          </p:nvPr>
        </p:nvSpPr>
        <p:spPr>
          <a:xfrm>
            <a:off x="1881505" y="7071360"/>
            <a:ext cx="9196705" cy="4258945"/>
          </a:xfrm>
          <a:prstGeom prst="rect">
            <a:avLst/>
          </a:prstGeom>
        </p:spPr>
        <p:txBody>
          <a:bodyPr wrap="square">
            <a:spAutoFit/>
          </a:bodyPr>
          <a:lstStyle/>
          <a:p>
            <a:pPr marL="12700" fontAlgn="auto">
              <a:lnSpc>
                <a:spcPct val="150000"/>
              </a:lnSpc>
              <a:spcBef>
                <a:spcPts val="100"/>
              </a:spcBef>
              <a:tabLst>
                <a:tab pos="281940" algn="l"/>
                <a:tab pos="282575" algn="l"/>
              </a:tabLst>
            </a:pPr>
            <a:r>
              <a:rPr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英国卓越研究框架（REF）是英国政府对英国高校的权威评定</a:t>
            </a:r>
            <a:r>
              <a:rPr lang="en-US"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endParaRPr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12700" fontAlgn="auto">
              <a:lnSpc>
                <a:spcPct val="150000"/>
              </a:lnSpc>
              <a:spcBef>
                <a:spcPts val="100"/>
              </a:spcBef>
              <a:tabLst>
                <a:tab pos="281940" algn="l"/>
                <a:tab pos="282575" algn="l"/>
              </a:tabLst>
            </a:pPr>
            <a:r>
              <a:rPr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在最新的2014年REF评定中，西苏格兰大学多项指标获得极高评价，被评定为</a:t>
            </a:r>
            <a:r>
              <a:rPr sz="3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“国际水平与世界领先”</a:t>
            </a:r>
            <a:endParaRPr lang="en-US" sz="3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descr="微信图片_20200508161709"/>
          <p:cNvPicPr>
            <a:picLocks noChangeAspect="1"/>
          </p:cNvPicPr>
          <p:nvPr>
            <p:custDataLst>
              <p:tags r:id="rId7"/>
            </p:custDataLst>
          </p:nvPr>
        </p:nvPicPr>
        <p:blipFill>
          <a:blip r:embed="rId17" cstate="print"/>
          <a:stretch>
            <a:fillRect/>
          </a:stretch>
        </p:blipFill>
        <p:spPr>
          <a:xfrm>
            <a:off x="1049020" y="13343255"/>
            <a:ext cx="4711065" cy="2263775"/>
          </a:xfrm>
          <a:prstGeom prst="rect">
            <a:avLst/>
          </a:prstGeom>
          <a:ln w="25400">
            <a:solidFill>
              <a:srgbClr val="016D89"/>
            </a:solidFill>
          </a:ln>
        </p:spPr>
      </p:pic>
      <p:pic>
        <p:nvPicPr>
          <p:cNvPr id="5" name="图片 4" descr="微信图片_20200508161743"/>
          <p:cNvPicPr>
            <a:picLocks noChangeAspect="1"/>
          </p:cNvPicPr>
          <p:nvPr>
            <p:custDataLst>
              <p:tags r:id="rId8"/>
            </p:custDataLst>
          </p:nvPr>
        </p:nvPicPr>
        <p:blipFill>
          <a:blip r:embed="rId18" cstate="print"/>
          <a:stretch>
            <a:fillRect/>
          </a:stretch>
        </p:blipFill>
        <p:spPr>
          <a:xfrm>
            <a:off x="7228205" y="13343255"/>
            <a:ext cx="4646295" cy="2263140"/>
          </a:xfrm>
          <a:prstGeom prst="rect">
            <a:avLst/>
          </a:prstGeom>
          <a:ln w="25400">
            <a:solidFill>
              <a:srgbClr val="016D89"/>
            </a:solidFill>
          </a:ln>
        </p:spPr>
      </p:pic>
      <p:sp>
        <p:nvSpPr>
          <p:cNvPr id="14" name="文本框 13"/>
          <p:cNvSpPr txBox="1"/>
          <p:nvPr>
            <p:custDataLst>
              <p:tags r:id="rId9"/>
            </p:custDataLst>
          </p:nvPr>
        </p:nvSpPr>
        <p:spPr>
          <a:xfrm>
            <a:off x="2187575" y="16021050"/>
            <a:ext cx="8583295" cy="4596765"/>
          </a:xfrm>
          <a:prstGeom prst="rect">
            <a:avLst/>
          </a:prstGeom>
          <a:noFill/>
        </p:spPr>
        <p:txBody>
          <a:bodyPr wrap="square" rtlCol="0" anchor="t">
            <a:spAutoFit/>
          </a:bodyPr>
          <a:lstStyle/>
          <a:p>
            <a:pPr marL="12700" algn="l" defTabSz="914400" fontAlgn="auto">
              <a:lnSpc>
                <a:spcPct val="150000"/>
              </a:lnSpc>
              <a:spcBef>
                <a:spcPts val="815"/>
              </a:spcBef>
              <a:tabLst>
                <a:tab pos="281940" algn="l"/>
                <a:tab pos="282575" algn="l"/>
              </a:tabLst>
            </a:pPr>
            <a:r>
              <a:rPr lang="zh-CN" altLang="en-US" sz="3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教育</a:t>
            </a:r>
            <a:r>
              <a:rPr lang="zh-CN" altLang="en-US" sz="3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专</a:t>
            </a:r>
            <a:r>
              <a:rPr lang="zh-CN" altLang="en-US" sz="3600" b="1" spc="-15"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业</a:t>
            </a:r>
            <a:r>
              <a:rPr lang="zh-CN" altLang="en-US" sz="3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全英</a:t>
            </a:r>
            <a:r>
              <a:rPr lang="zh-CN" altLang="en-US" sz="3600" b="1" spc="-15"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排</a:t>
            </a:r>
            <a:r>
              <a:rPr lang="zh-CN" altLang="en-US" sz="3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名第</a:t>
            </a:r>
            <a:r>
              <a:rPr lang="en-US" altLang="zh-CN" sz="3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p>
          <a:p>
            <a:pPr marL="12700" algn="l" defTabSz="914400" fontAlgn="auto">
              <a:lnSpc>
                <a:spcPct val="150000"/>
              </a:lnSpc>
              <a:spcBef>
                <a:spcPts val="815"/>
              </a:spcBef>
              <a:tabLst>
                <a:tab pos="281940" algn="l"/>
                <a:tab pos="282575" algn="l"/>
              </a:tabLst>
            </a:pPr>
            <a:r>
              <a:rPr lang="zh-CN" altLang="en-US"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2020</a:t>
            </a:r>
            <a:r>
              <a:rPr lang="zh-CN" altLang="en-US"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年英</a:t>
            </a:r>
            <a:r>
              <a:rPr lang="zh-CN" altLang="en-US" sz="3600" spc="-15"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国卫报大学排行榜、</a:t>
            </a:r>
            <a:r>
              <a:rPr lang="en-US" altLang="zh-CN" sz="3600" spc="-15"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2020</a:t>
            </a:r>
            <a:r>
              <a:rPr lang="zh-CN" altLang="en-US" sz="3600" spc="-15"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年泰晤士优秀大学排行榜</a:t>
            </a:r>
            <a:r>
              <a:rPr lang="zh-CN" altLang="en-US"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12700" algn="l" defTabSz="914400" fontAlgn="auto">
              <a:lnSpc>
                <a:spcPct val="150000"/>
              </a:lnSpc>
              <a:spcBef>
                <a:spcPts val="960"/>
              </a:spcBef>
              <a:buSzPct val="127000"/>
              <a:tabLst>
                <a:tab pos="281940" algn="l"/>
                <a:tab pos="282575" algn="l"/>
              </a:tabLst>
            </a:pPr>
            <a:r>
              <a:rPr lang="zh-CN" altLang="en-US" sz="3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土木工</a:t>
            </a:r>
            <a:r>
              <a:rPr lang="zh-CN" altLang="en-US" sz="3600" b="1" spc="-15"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程</a:t>
            </a:r>
            <a:r>
              <a:rPr lang="zh-CN" altLang="en-US" sz="3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专业</a:t>
            </a:r>
            <a:r>
              <a:rPr lang="zh-CN" altLang="en-US" sz="3600" b="1" spc="-15"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全</a:t>
            </a:r>
            <a:r>
              <a:rPr lang="zh-CN" altLang="en-US" sz="3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英排</a:t>
            </a:r>
            <a:r>
              <a:rPr lang="zh-CN" altLang="en-US" sz="3600" b="1" spc="-15"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名第</a:t>
            </a:r>
            <a:r>
              <a:rPr lang="en-US" altLang="zh-CN" sz="3600" b="1" spc="-15"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p>
          <a:p>
            <a:pPr marL="12700" algn="l" defTabSz="914400" fontAlgn="auto">
              <a:lnSpc>
                <a:spcPct val="150000"/>
              </a:lnSpc>
              <a:spcBef>
                <a:spcPts val="960"/>
              </a:spcBef>
              <a:buSzPct val="127000"/>
              <a:tabLst>
                <a:tab pos="281940" algn="l"/>
                <a:tab pos="282575" algn="l"/>
              </a:tabLst>
            </a:pPr>
            <a:r>
              <a:rPr lang="zh-CN" altLang="en-US" sz="3600" spc="-15"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2020</a:t>
            </a:r>
            <a:r>
              <a:rPr lang="zh-CN" altLang="en-US" sz="3600" spc="-15"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zh-CN" altLang="en-US"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英国</a:t>
            </a:r>
            <a:r>
              <a:rPr lang="zh-CN" altLang="en-US" sz="3600" spc="-15"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卫</a:t>
            </a:r>
            <a:r>
              <a:rPr lang="zh-CN" altLang="en-US"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报</a:t>
            </a:r>
            <a:r>
              <a:rPr lang="zh-CN" altLang="en-US" sz="3600" spc="-15"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大学排行榜</a:t>
            </a:r>
            <a:r>
              <a:rPr lang="zh-CN" altLang="en-US" sz="3600" spc="-15"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p>
        </p:txBody>
      </p:sp>
      <p:pic>
        <p:nvPicPr>
          <p:cNvPr id="4" name="图片 3" descr="1a73f89242a020a1f325a9aff62dfa6e"/>
          <p:cNvPicPr>
            <a:picLocks noChangeAspect="1"/>
          </p:cNvPicPr>
          <p:nvPr>
            <p:custDataLst>
              <p:tags r:id="rId10"/>
            </p:custDataLst>
          </p:nvPr>
        </p:nvPicPr>
        <p:blipFill>
          <a:blip r:embed="rId19" cstate="print"/>
          <a:stretch>
            <a:fillRect/>
          </a:stretch>
        </p:blipFill>
        <p:spPr>
          <a:xfrm>
            <a:off x="4124960" y="3938905"/>
            <a:ext cx="4711065" cy="2741295"/>
          </a:xfrm>
          <a:prstGeom prst="rect">
            <a:avLst/>
          </a:prstGeom>
        </p:spPr>
      </p:pic>
      <p:sp>
        <p:nvSpPr>
          <p:cNvPr id="6" name="等腰三角形 5"/>
          <p:cNvSpPr/>
          <p:nvPr>
            <p:custDataLst>
              <p:tags r:id="rId11"/>
            </p:custDataLst>
          </p:nvPr>
        </p:nvSpPr>
        <p:spPr>
          <a:xfrm flipV="1">
            <a:off x="5982335" y="3261360"/>
            <a:ext cx="996950" cy="396875"/>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25" dirty="0">
              <a:latin typeface="印品粗朗体" panose="02000000000000000000" charset="-122"/>
              <a:ea typeface="印品粗朗体" panose="02000000000000000000" charset="-122"/>
            </a:endParaRPr>
          </a:p>
        </p:txBody>
      </p:sp>
      <p:sp>
        <p:nvSpPr>
          <p:cNvPr id="11" name="矩形 10"/>
          <p:cNvSpPr/>
          <p:nvPr>
            <p:custDataLst>
              <p:tags r:id="rId12"/>
            </p:custDataLst>
          </p:nvPr>
        </p:nvSpPr>
        <p:spPr>
          <a:xfrm>
            <a:off x="441325" y="2795270"/>
            <a:ext cx="12074525" cy="18849340"/>
          </a:xfrm>
          <a:prstGeom prst="rect">
            <a:avLst/>
          </a:prstGeom>
          <a:noFill/>
          <a:ln w="76200">
            <a:solidFill>
              <a:srgbClr val="FFAD33">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6" name="文本框 15"/>
          <p:cNvSpPr txBox="1"/>
          <p:nvPr>
            <p:custDataLst>
              <p:tags r:id="rId13"/>
            </p:custDataLst>
          </p:nvPr>
        </p:nvSpPr>
        <p:spPr>
          <a:xfrm>
            <a:off x="3718560" y="286385"/>
            <a:ext cx="7021195" cy="860425"/>
          </a:xfrm>
          <a:prstGeom prst="rect">
            <a:avLst/>
          </a:prstGeom>
          <a:noFill/>
        </p:spPr>
        <p:txBody>
          <a:bodyPr wrap="square" rtlCol="0">
            <a:spAutoFit/>
          </a:bodyPr>
          <a:lstStyle/>
          <a:p>
            <a:pPr algn="ctr"/>
            <a:r>
              <a:rPr sz="5000" b="1" dirty="0" smtClean="0">
                <a:solidFill>
                  <a:srgbClr val="900000"/>
                </a:solidFill>
                <a:latin typeface="微软雅黑" panose="020B0503020204020204" pitchFamily="34" charset="-122"/>
                <a:ea typeface="微软雅黑" panose="020B0503020204020204" pitchFamily="34" charset="-122"/>
                <a:sym typeface="+mn-ea"/>
              </a:rPr>
              <a:t>学校排名</a:t>
            </a:r>
            <a:r>
              <a:rPr sz="4000" b="1" dirty="0" smtClean="0">
                <a:solidFill>
                  <a:srgbClr val="900000"/>
                </a:solidFill>
                <a:latin typeface="微软雅黑" panose="020B0503020204020204" pitchFamily="34" charset="-122"/>
                <a:ea typeface="微软雅黑" panose="020B0503020204020204" pitchFamily="34" charset="-122"/>
                <a:sym typeface="+mn-ea"/>
              </a:rPr>
              <a:t>  School Ranking</a:t>
            </a:r>
          </a:p>
        </p:txBody>
      </p:sp>
    </p:spTree>
  </p:cSld>
  <p:clrMapOvr>
    <a:masterClrMapping/>
  </p:clrMapOvr>
  <mc:AlternateContent xmlns:mc="http://schemas.openxmlformats.org/markup-compatibility/2006">
    <mc:Choice xmlns:p14="http://schemas.microsoft.com/office/powerpoint/2010/main" xmlns=""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校园1"/>
          <p:cNvPicPr>
            <a:picLocks noChangeAspect="1"/>
          </p:cNvPicPr>
          <p:nvPr>
            <p:custDataLst>
              <p:tags r:id="rId1"/>
            </p:custDataLst>
          </p:nvPr>
        </p:nvPicPr>
        <p:blipFill>
          <a:blip r:embed="rId9" cstate="print"/>
          <a:srcRect t="16905" b="22434"/>
          <a:stretch>
            <a:fillRect/>
          </a:stretch>
        </p:blipFill>
        <p:spPr>
          <a:xfrm>
            <a:off x="-635" y="18360390"/>
            <a:ext cx="12960350" cy="5058410"/>
          </a:xfrm>
          <a:prstGeom prst="rect">
            <a:avLst/>
          </a:prstGeom>
        </p:spPr>
      </p:pic>
      <p:sp>
        <p:nvSpPr>
          <p:cNvPr id="8" name="文本框 7"/>
          <p:cNvSpPr txBox="1"/>
          <p:nvPr>
            <p:custDataLst>
              <p:tags r:id="rId2"/>
            </p:custDataLst>
          </p:nvPr>
        </p:nvSpPr>
        <p:spPr>
          <a:xfrm>
            <a:off x="654050" y="2214245"/>
            <a:ext cx="11650980" cy="3969385"/>
          </a:xfrm>
          <a:prstGeom prst="rect">
            <a:avLst/>
          </a:prstGeom>
          <a:noFill/>
        </p:spPr>
        <p:txBody>
          <a:bodyPr wrap="square" rtlCol="0">
            <a:spAutoFit/>
          </a:bodyPr>
          <a:lstStyle/>
          <a:p>
            <a:pPr marL="179705" marR="6350" indent="0" algn="just" fontAlgn="auto">
              <a:lnSpc>
                <a:spcPct val="150000"/>
              </a:lnSpc>
              <a:buFont typeface="Wingdings" panose="05000000000000000000" charset="0"/>
              <a:buChar char="u"/>
            </a:pPr>
            <a:r>
              <a:rPr lang="en-US" altLang="zh-CN" sz="3600" b="1" dirty="0" smtClean="0">
                <a:solidFill>
                  <a:schemeClr val="tx1"/>
                </a:solidFill>
                <a:latin typeface="微软雅黑" panose="020B0503020204020204" pitchFamily="34" charset="-122"/>
                <a:ea typeface="微软雅黑" panose="020B0503020204020204" pitchFamily="34" charset="-122"/>
                <a:cs typeface="Droid Sans Fallback"/>
                <a:sym typeface="+mn-ea"/>
              </a:rPr>
              <a:t> </a:t>
            </a:r>
            <a:r>
              <a:rPr lang="zh-CN" altLang="en-US" sz="3600" b="1" dirty="0" smtClean="0">
                <a:solidFill>
                  <a:schemeClr val="tx1"/>
                </a:solidFill>
                <a:latin typeface="微软雅黑" panose="020B0503020204020204" pitchFamily="34" charset="-122"/>
                <a:ea typeface="微软雅黑" panose="020B0503020204020204" pitchFamily="34" charset="-122"/>
                <a:cs typeface="Droid Sans Fallback"/>
                <a:sym typeface="+mn-ea"/>
              </a:rPr>
              <a:t>英国西苏格兰大学已通过英国高等教育质量保障署QAA</a:t>
            </a:r>
            <a:r>
              <a:rPr lang="en-US" altLang="zh-CN" sz="2800" dirty="0" smtClean="0">
                <a:solidFill>
                  <a:schemeClr val="tx1"/>
                </a:solidFill>
                <a:latin typeface="微软雅黑" panose="020B0503020204020204" pitchFamily="34" charset="-122"/>
                <a:ea typeface="微软雅黑" panose="020B0503020204020204" pitchFamily="34" charset="-122"/>
                <a:cs typeface="Droid Sans Fallback"/>
                <a:sym typeface="+mn-ea"/>
              </a:rPr>
              <a:t>(</a:t>
            </a:r>
            <a:r>
              <a:rPr lang="zh-CN" altLang="en-US" sz="2800" dirty="0" smtClean="0">
                <a:solidFill>
                  <a:schemeClr val="tx1"/>
                </a:solidFill>
                <a:latin typeface="微软雅黑" panose="020B0503020204020204" pitchFamily="34" charset="-122"/>
                <a:ea typeface="微软雅黑" panose="020B0503020204020204" pitchFamily="34" charset="-122"/>
                <a:cs typeface="Droid Sans Fallback"/>
                <a:sym typeface="+mn-ea"/>
              </a:rPr>
              <a:t>The Quality Assurance Agency for Higher Education</a:t>
            </a:r>
            <a:r>
              <a:rPr lang="en-US" altLang="zh-CN" sz="2800" dirty="0" smtClean="0">
                <a:solidFill>
                  <a:schemeClr val="tx1"/>
                </a:solidFill>
                <a:latin typeface="微软雅黑" panose="020B0503020204020204" pitchFamily="34" charset="-122"/>
                <a:ea typeface="微软雅黑" panose="020B0503020204020204" pitchFamily="34" charset="-122"/>
                <a:cs typeface="Droid Sans Fallback"/>
                <a:sym typeface="+mn-ea"/>
              </a:rPr>
              <a:t>)</a:t>
            </a:r>
            <a:r>
              <a:rPr lang="zh-CN" altLang="en-US" sz="3600" b="1" dirty="0" smtClean="0">
                <a:solidFill>
                  <a:schemeClr val="tx1"/>
                </a:solidFill>
                <a:latin typeface="微软雅黑" panose="020B0503020204020204" pitchFamily="34" charset="-122"/>
                <a:ea typeface="微软雅黑" panose="020B0503020204020204" pitchFamily="34" charset="-122"/>
                <a:cs typeface="Droid Sans Fallback"/>
                <a:sym typeface="+mn-ea"/>
              </a:rPr>
              <a:t>审核。</a:t>
            </a:r>
          </a:p>
          <a:p>
            <a:pPr marL="179705" marR="6350" indent="0" algn="just" fontAlgn="auto">
              <a:lnSpc>
                <a:spcPct val="150000"/>
              </a:lnSpc>
              <a:buFont typeface="Wingdings" panose="05000000000000000000" charset="0"/>
              <a:buNone/>
            </a:pPr>
            <a:r>
              <a:rPr lang="zh-CN" altLang="en-US" sz="3200" dirty="0" smtClean="0">
                <a:solidFill>
                  <a:schemeClr val="tx1"/>
                </a:solidFill>
                <a:latin typeface="微软雅黑" panose="020B0503020204020204" pitchFamily="34" charset="-122"/>
                <a:ea typeface="微软雅黑" panose="020B0503020204020204" pitchFamily="34" charset="-122"/>
                <a:cs typeface="Droid Sans Fallback"/>
                <a:sym typeface="+mn-ea"/>
              </a:rPr>
              <a:t>QAA是负责监督高等教育质量标准的机构，负责对申请学位授予权的高校进行审查，确保教学质量，在英国教育界的地位等同于中国的教育部。</a:t>
            </a:r>
          </a:p>
        </p:txBody>
      </p:sp>
      <p:sp>
        <p:nvSpPr>
          <p:cNvPr id="2" name="燕尾形 1"/>
          <p:cNvSpPr/>
          <p:nvPr>
            <p:custDataLst>
              <p:tags r:id="rId3"/>
            </p:custDataLst>
          </p:nvPr>
        </p:nvSpPr>
        <p:spPr>
          <a:xfrm rot="16200000">
            <a:off x="1106468" y="-171470"/>
            <a:ext cx="2390487" cy="1595099"/>
          </a:xfrm>
          <a:prstGeom prst="chevron">
            <a:avLst>
              <a:gd name="adj" fmla="val 35809"/>
            </a:avLst>
          </a:prstGeom>
          <a:solidFill>
            <a:srgbClr val="9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25" dirty="0">
              <a:solidFill>
                <a:schemeClr val="tx1"/>
              </a:solidFill>
              <a:latin typeface="义启粗黑体" panose="02000800000000000000" charset="-128"/>
              <a:ea typeface="义启粗黑体" panose="02000800000000000000" charset="-128"/>
            </a:endParaRPr>
          </a:p>
        </p:txBody>
      </p:sp>
      <p:sp>
        <p:nvSpPr>
          <p:cNvPr id="10" name="文本框 9"/>
          <p:cNvSpPr txBox="1"/>
          <p:nvPr>
            <p:custDataLst>
              <p:tags r:id="rId4"/>
            </p:custDataLst>
          </p:nvPr>
        </p:nvSpPr>
        <p:spPr>
          <a:xfrm>
            <a:off x="3146425" y="286385"/>
            <a:ext cx="8905240" cy="860425"/>
          </a:xfrm>
          <a:prstGeom prst="rect">
            <a:avLst/>
          </a:prstGeom>
          <a:noFill/>
        </p:spPr>
        <p:txBody>
          <a:bodyPr wrap="square" rtlCol="0">
            <a:spAutoFit/>
          </a:bodyPr>
          <a:lstStyle/>
          <a:p>
            <a:pPr algn="ctr"/>
            <a:r>
              <a:rPr sz="5000" b="1" dirty="0" smtClean="0">
                <a:solidFill>
                  <a:srgbClr val="900000"/>
                </a:solidFill>
                <a:latin typeface="微软雅黑" panose="020B0503020204020204" pitchFamily="34" charset="-122"/>
                <a:ea typeface="微软雅黑" panose="020B0503020204020204" pitchFamily="34" charset="-122"/>
                <a:sym typeface="+mn-ea"/>
              </a:rPr>
              <a:t>权威认证</a:t>
            </a:r>
            <a:r>
              <a:rPr sz="4000" b="1" dirty="0" smtClean="0">
                <a:solidFill>
                  <a:srgbClr val="900000"/>
                </a:solidFill>
                <a:latin typeface="微软雅黑" panose="020B0503020204020204" pitchFamily="34" charset="-122"/>
                <a:ea typeface="微软雅黑" panose="020B0503020204020204" pitchFamily="34" charset="-122"/>
                <a:sym typeface="+mn-ea"/>
              </a:rPr>
              <a:t>  Certification Authority</a:t>
            </a:r>
          </a:p>
        </p:txBody>
      </p:sp>
      <p:pic>
        <p:nvPicPr>
          <p:cNvPr id="11" name="图片 10" descr="uws白"/>
          <p:cNvPicPr>
            <a:picLocks noChangeAspect="1"/>
          </p:cNvPicPr>
          <p:nvPr>
            <p:custDataLst>
              <p:tags r:id="rId5"/>
            </p:custDataLst>
          </p:nvPr>
        </p:nvPicPr>
        <p:blipFill>
          <a:blip r:embed="rId10" cstate="print"/>
          <a:stretch>
            <a:fillRect/>
          </a:stretch>
        </p:blipFill>
        <p:spPr>
          <a:xfrm>
            <a:off x="1567562" y="213737"/>
            <a:ext cx="1467818" cy="1004802"/>
          </a:xfrm>
          <a:prstGeom prst="rect">
            <a:avLst/>
          </a:prstGeom>
        </p:spPr>
      </p:pic>
      <p:sp>
        <p:nvSpPr>
          <p:cNvPr id="5" name="object 7"/>
          <p:cNvSpPr/>
          <p:nvPr/>
        </p:nvSpPr>
        <p:spPr>
          <a:xfrm>
            <a:off x="3146425" y="6602730"/>
            <a:ext cx="6657975" cy="4479290"/>
          </a:xfrm>
          <a:prstGeom prst="rect">
            <a:avLst/>
          </a:prstGeom>
          <a:blipFill>
            <a:blip r:embed="rId11" cstate="print"/>
            <a:stretch>
              <a:fillRect/>
            </a:stretch>
          </a:blipFill>
          <a:ln w="76200">
            <a:solidFill>
              <a:srgbClr val="FFAD33"/>
            </a:solidFill>
          </a:ln>
        </p:spPr>
        <p:txBody>
          <a:bodyPr wrap="square" lIns="0" tIns="0" rIns="0" bIns="0" rtlCol="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350"/>
          </a:p>
        </p:txBody>
      </p:sp>
      <p:pic>
        <p:nvPicPr>
          <p:cNvPr id="7" name="图片 6" descr="uws教育涉外监管信息网"/>
          <p:cNvPicPr>
            <a:picLocks noChangeAspect="1"/>
          </p:cNvPicPr>
          <p:nvPr/>
        </p:nvPicPr>
        <p:blipFill>
          <a:blip r:embed="rId12" cstate="print"/>
          <a:stretch>
            <a:fillRect/>
          </a:stretch>
        </p:blipFill>
        <p:spPr>
          <a:xfrm>
            <a:off x="3195320" y="14265910"/>
            <a:ext cx="6568440" cy="4132580"/>
          </a:xfrm>
          <a:prstGeom prst="rect">
            <a:avLst/>
          </a:prstGeom>
          <a:ln w="76200">
            <a:solidFill>
              <a:srgbClr val="FFAD33"/>
            </a:solidFill>
          </a:ln>
        </p:spPr>
      </p:pic>
      <p:sp>
        <p:nvSpPr>
          <p:cNvPr id="9" name="文本框 8"/>
          <p:cNvSpPr txBox="1"/>
          <p:nvPr>
            <p:custDataLst>
              <p:tags r:id="rId6"/>
            </p:custDataLst>
          </p:nvPr>
        </p:nvSpPr>
        <p:spPr>
          <a:xfrm>
            <a:off x="605155" y="11384280"/>
            <a:ext cx="11749405" cy="2399665"/>
          </a:xfrm>
          <a:prstGeom prst="rect">
            <a:avLst/>
          </a:prstGeom>
          <a:noFill/>
        </p:spPr>
        <p:txBody>
          <a:bodyPr wrap="square" rtlCol="0">
            <a:spAutoFit/>
          </a:bodyPr>
          <a:lstStyle/>
          <a:p>
            <a:pPr marL="179705" marR="6350" indent="0" algn="just" fontAlgn="auto">
              <a:lnSpc>
                <a:spcPct val="150000"/>
              </a:lnSpc>
              <a:buFont typeface="Wingdings" panose="05000000000000000000" charset="0"/>
              <a:buChar char="u"/>
            </a:pPr>
            <a:r>
              <a:rPr lang="en-US" altLang="zh-CN"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英国</a:t>
            </a:r>
            <a:r>
              <a:rPr lang="zh-CN" altLang="en-US" sz="3600" b="1" dirty="0">
                <a:latin typeface="微软雅黑" panose="020B0503020204020204" pitchFamily="34" charset="-122"/>
                <a:ea typeface="微软雅黑" panose="020B0503020204020204" pitchFamily="34" charset="-122"/>
                <a:cs typeface="微软雅黑" panose="020B0503020204020204" pitchFamily="34" charset="-122"/>
                <a:sym typeface="+mn-ea"/>
              </a:rPr>
              <a:t>西</a:t>
            </a:r>
            <a:r>
              <a:rPr lang="zh-CN" altLang="en-US" sz="3600" b="1" spc="-15" dirty="0">
                <a:latin typeface="微软雅黑" panose="020B0503020204020204" pitchFamily="34" charset="-122"/>
                <a:ea typeface="微软雅黑" panose="020B0503020204020204" pitchFamily="34" charset="-122"/>
                <a:cs typeface="微软雅黑" panose="020B0503020204020204" pitchFamily="34" charset="-122"/>
                <a:sym typeface="+mn-ea"/>
              </a:rPr>
              <a:t>苏</a:t>
            </a:r>
            <a:r>
              <a:rPr lang="zh-CN" altLang="en-US" sz="3600" b="1" dirty="0">
                <a:latin typeface="微软雅黑" panose="020B0503020204020204" pitchFamily="34" charset="-122"/>
                <a:ea typeface="微软雅黑" panose="020B0503020204020204" pitchFamily="34" charset="-122"/>
                <a:cs typeface="微软雅黑" panose="020B0503020204020204" pitchFamily="34" charset="-122"/>
                <a:sym typeface="+mn-ea"/>
              </a:rPr>
              <a:t>格兰</a:t>
            </a:r>
            <a:r>
              <a:rPr lang="zh-CN" altLang="en-US" sz="3600" b="1" spc="-15" dirty="0">
                <a:latin typeface="微软雅黑" panose="020B0503020204020204" pitchFamily="34" charset="-122"/>
                <a:ea typeface="微软雅黑" panose="020B0503020204020204" pitchFamily="34" charset="-122"/>
                <a:cs typeface="微软雅黑" panose="020B0503020204020204" pitchFamily="34" charset="-122"/>
                <a:sym typeface="+mn-ea"/>
              </a:rPr>
              <a:t>大</a:t>
            </a:r>
            <a:r>
              <a:rPr lang="zh-CN" altLang="en-US" sz="3600" b="1" dirty="0">
                <a:latin typeface="微软雅黑" panose="020B0503020204020204" pitchFamily="34" charset="-122"/>
                <a:ea typeface="微软雅黑" panose="020B0503020204020204" pitchFamily="34" charset="-122"/>
                <a:cs typeface="微软雅黑" panose="020B0503020204020204" pitchFamily="34" charset="-122"/>
                <a:sym typeface="+mn-ea"/>
              </a:rPr>
              <a:t>学</a:t>
            </a:r>
            <a:r>
              <a:rPr lang="zh-CN" altLang="en-US" sz="3600" b="1" spc="-15" dirty="0">
                <a:latin typeface="微软雅黑" panose="020B0503020204020204" pitchFamily="34" charset="-122"/>
                <a:ea typeface="微软雅黑" panose="020B0503020204020204" pitchFamily="34" charset="-122"/>
                <a:cs typeface="微软雅黑" panose="020B0503020204020204" pitchFamily="34" charset="-122"/>
                <a:sym typeface="+mn-ea"/>
              </a:rPr>
              <a:t>是</a:t>
            </a:r>
            <a:r>
              <a:rPr lang="zh-CN" altLang="en-US" sz="3600" b="1" dirty="0">
                <a:latin typeface="微软雅黑" panose="020B0503020204020204" pitchFamily="34" charset="-122"/>
                <a:ea typeface="微软雅黑" panose="020B0503020204020204" pitchFamily="34" charset="-122"/>
                <a:cs typeface="微软雅黑" panose="020B0503020204020204" pitchFamily="34" charset="-122"/>
                <a:sym typeface="+mn-ea"/>
              </a:rPr>
              <a:t>中国教</a:t>
            </a:r>
            <a:r>
              <a:rPr lang="zh-CN" altLang="en-US" sz="3600" b="1" spc="-15" dirty="0">
                <a:latin typeface="微软雅黑" panose="020B0503020204020204" pitchFamily="34" charset="-122"/>
                <a:ea typeface="微软雅黑" panose="020B0503020204020204" pitchFamily="34" charset="-122"/>
                <a:cs typeface="微软雅黑" panose="020B0503020204020204" pitchFamily="34" charset="-122"/>
                <a:sym typeface="+mn-ea"/>
              </a:rPr>
              <a:t>育</a:t>
            </a:r>
            <a:r>
              <a:rPr lang="zh-CN" altLang="en-US" sz="3600" b="1" dirty="0">
                <a:latin typeface="微软雅黑" panose="020B0503020204020204" pitchFamily="34" charset="-122"/>
                <a:ea typeface="微软雅黑" panose="020B0503020204020204" pitchFamily="34" charset="-122"/>
                <a:cs typeface="微软雅黑" panose="020B0503020204020204" pitchFamily="34" charset="-122"/>
                <a:sym typeface="+mn-ea"/>
              </a:rPr>
              <a:t>部推</a:t>
            </a:r>
            <a:r>
              <a:rPr lang="zh-CN" altLang="en-US" sz="3600" b="1" spc="-15" dirty="0">
                <a:latin typeface="微软雅黑" panose="020B0503020204020204" pitchFamily="34" charset="-122"/>
                <a:ea typeface="微软雅黑" panose="020B0503020204020204" pitchFamily="34" charset="-122"/>
                <a:cs typeface="微软雅黑" panose="020B0503020204020204" pitchFamily="34" charset="-122"/>
                <a:sym typeface="+mn-ea"/>
              </a:rPr>
              <a:t>荐</a:t>
            </a:r>
            <a:r>
              <a:rPr lang="zh-CN" altLang="en-US" sz="3600" b="1" dirty="0">
                <a:latin typeface="微软雅黑" panose="020B0503020204020204" pitchFamily="34" charset="-122"/>
                <a:ea typeface="微软雅黑" panose="020B0503020204020204" pitchFamily="34" charset="-122"/>
                <a:cs typeface="微软雅黑" panose="020B0503020204020204" pitchFamily="34" charset="-122"/>
                <a:sym typeface="+mn-ea"/>
              </a:rPr>
              <a:t>的英国大学之</a:t>
            </a:r>
            <a:r>
              <a:rPr lang="zh-CN" altLang="en-US" sz="3600" b="1" spc="-15" dirty="0">
                <a:latin typeface="微软雅黑" panose="020B0503020204020204" pitchFamily="34" charset="-122"/>
                <a:ea typeface="微软雅黑" panose="020B0503020204020204" pitchFamily="34" charset="-122"/>
                <a:cs typeface="微软雅黑" panose="020B0503020204020204" pitchFamily="34" charset="-122"/>
                <a:sym typeface="+mn-ea"/>
              </a:rPr>
              <a:t>一。</a:t>
            </a:r>
          </a:p>
          <a:p>
            <a:pPr marL="179705" marR="6350" indent="0" algn="just" fontAlgn="auto">
              <a:lnSpc>
                <a:spcPct val="150000"/>
              </a:lnSpc>
              <a:buFont typeface="Wingdings" panose="05000000000000000000" charset="0"/>
              <a:buNone/>
            </a:pPr>
            <a:r>
              <a:rPr lang="en-US" altLang="zh-CN" sz="32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200" dirty="0">
                <a:latin typeface="微软雅黑" panose="020B0503020204020204" pitchFamily="34" charset="-122"/>
                <a:ea typeface="微软雅黑" panose="020B0503020204020204" pitchFamily="34" charset="-122"/>
                <a:cs typeface="微软雅黑" panose="020B0503020204020204" pitchFamily="34" charset="-122"/>
                <a:sym typeface="+mn-ea"/>
              </a:rPr>
              <a:t>中</a:t>
            </a:r>
            <a:r>
              <a:rPr lang="zh-CN" altLang="en-US" sz="3200" spc="-15" dirty="0">
                <a:latin typeface="微软雅黑" panose="020B0503020204020204" pitchFamily="34" charset="-122"/>
                <a:ea typeface="微软雅黑" panose="020B0503020204020204" pitchFamily="34" charset="-122"/>
                <a:cs typeface="微软雅黑" panose="020B0503020204020204" pitchFamily="34" charset="-122"/>
                <a:sym typeface="+mn-ea"/>
              </a:rPr>
              <a:t>国</a:t>
            </a:r>
            <a:r>
              <a:rPr lang="zh-CN" altLang="en-US" sz="3200" dirty="0">
                <a:latin typeface="微软雅黑" panose="020B0503020204020204" pitchFamily="34" charset="-122"/>
                <a:ea typeface="微软雅黑" panose="020B0503020204020204" pitchFamily="34" charset="-122"/>
                <a:cs typeface="微软雅黑" panose="020B0503020204020204" pitchFamily="34" charset="-122"/>
                <a:sym typeface="+mn-ea"/>
              </a:rPr>
              <a:t>教育</a:t>
            </a:r>
            <a:r>
              <a:rPr lang="zh-CN" altLang="en-US" sz="3200" spc="-15" dirty="0">
                <a:latin typeface="微软雅黑" panose="020B0503020204020204" pitchFamily="34" charset="-122"/>
                <a:ea typeface="微软雅黑" panose="020B0503020204020204" pitchFamily="34" charset="-122"/>
                <a:cs typeface="微软雅黑" panose="020B0503020204020204" pitchFamily="34" charset="-122"/>
                <a:sym typeface="+mn-ea"/>
              </a:rPr>
              <a:t>部</a:t>
            </a:r>
            <a:r>
              <a:rPr lang="zh-CN" altLang="en-US" sz="3200" spc="-15" dirty="0" smtClean="0">
                <a:latin typeface="微软雅黑" panose="020B0503020204020204" pitchFamily="34" charset="-122"/>
                <a:ea typeface="微软雅黑" panose="020B0503020204020204" pitchFamily="34" charset="-122"/>
                <a:cs typeface="微软雅黑" panose="020B0503020204020204" pitchFamily="34" charset="-122"/>
                <a:sym typeface="+mn-ea"/>
              </a:rPr>
              <a:t>教</a:t>
            </a:r>
            <a:r>
              <a:rPr lang="zh-CN" altLang="en-US" sz="3200" dirty="0" smtClean="0">
                <a:latin typeface="微软雅黑" panose="020B0503020204020204" pitchFamily="34" charset="-122"/>
                <a:ea typeface="微软雅黑" panose="020B0503020204020204" pitchFamily="34" charset="-122"/>
                <a:cs typeface="微软雅黑" panose="020B0503020204020204" pitchFamily="34" charset="-122"/>
                <a:sym typeface="+mn-ea"/>
              </a:rPr>
              <a:t>育</a:t>
            </a:r>
            <a:r>
              <a:rPr lang="zh-CN" altLang="en-US" sz="3200" dirty="0">
                <a:latin typeface="微软雅黑" panose="020B0503020204020204" pitchFamily="34" charset="-122"/>
                <a:ea typeface="微软雅黑" panose="020B0503020204020204" pitchFamily="34" charset="-122"/>
                <a:cs typeface="微软雅黑" panose="020B0503020204020204" pitchFamily="34" charset="-122"/>
                <a:sym typeface="+mn-ea"/>
              </a:rPr>
              <a:t>涉外监管</a:t>
            </a:r>
            <a:r>
              <a:rPr lang="zh-CN" altLang="en-US" sz="3200" dirty="0" smtClean="0">
                <a:latin typeface="微软雅黑" panose="020B0503020204020204" pitchFamily="34" charset="-122"/>
                <a:ea typeface="微软雅黑" panose="020B0503020204020204" pitchFamily="34" charset="-122"/>
                <a:cs typeface="微软雅黑" panose="020B0503020204020204" pitchFamily="34" charset="-122"/>
                <a:sym typeface="+mn-ea"/>
              </a:rPr>
              <a:t>信息网</a:t>
            </a:r>
            <a:r>
              <a:rPr lang="zh-CN" altLang="en-US" sz="2200" b="1" spc="-15" dirty="0">
                <a:solidFill>
                  <a:srgbClr val="FFAD33"/>
                </a:solidFill>
                <a:latin typeface="微软雅黑" panose="020B0503020204020204" pitchFamily="34" charset="-122"/>
                <a:ea typeface="微软雅黑" panose="020B0503020204020204" pitchFamily="34" charset="-122"/>
                <a:cs typeface="微软雅黑" panose="020B0503020204020204" pitchFamily="34" charset="-122"/>
                <a:sym typeface="+mn-ea"/>
                <a:hlinkClick r:id="rId13"/>
              </a:rPr>
              <a:t>http://www.jsj.edu.cn/n1/12023.shtml</a:t>
            </a:r>
            <a:r>
              <a:rPr lang="zh-CN" altLang="en-US" sz="2200" spc="-15" dirty="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3200" spc="-15"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79705" marR="6350" indent="0" algn="just" fontAlgn="auto">
              <a:lnSpc>
                <a:spcPct val="150000"/>
              </a:lnSpc>
              <a:buFont typeface="Wingdings" panose="05000000000000000000" charset="0"/>
              <a:buNone/>
            </a:pPr>
            <a:r>
              <a:rPr lang="zh-CN" altLang="en-US" sz="3200" dirty="0" smtClean="0">
                <a:latin typeface="微软雅黑" panose="020B0503020204020204" pitchFamily="34" charset="-122"/>
                <a:ea typeface="微软雅黑" panose="020B0503020204020204" pitchFamily="34" charset="-122"/>
                <a:cs typeface="微软雅黑" panose="020B0503020204020204" pitchFamily="34" charset="-122"/>
                <a:sym typeface="+mn-ea"/>
              </a:rPr>
              <a:t>可以查询</a:t>
            </a:r>
            <a:r>
              <a:rPr lang="zh-CN" altLang="en-US" sz="3200" spc="-15"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3200" spc="-1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xmlns="" Requires="p14">
      <p:transition spd="slow" p14:dur="900" advClick="0" advTm="5000">
        <p14:warp dir="in"/>
      </p:transition>
    </mc:Choice>
    <mc:Fallback>
      <p:transition spd="slow" advClick="0" advTm="5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custDataLst>
              <p:tags r:id="rId1"/>
            </p:custDataLst>
          </p:nvPr>
        </p:nvSpPr>
        <p:spPr>
          <a:xfrm>
            <a:off x="-1270" y="9183370"/>
            <a:ext cx="12960985" cy="6821805"/>
          </a:xfrm>
          <a:prstGeom prst="rect">
            <a:avLst/>
          </a:prstGeom>
          <a:solidFill>
            <a:srgbClr val="9F0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25" dirty="0">
              <a:latin typeface="印品粗朗体" panose="02000000000000000000" charset="-122"/>
              <a:ea typeface="印品粗朗体" panose="02000000000000000000" charset="-122"/>
            </a:endParaRPr>
          </a:p>
        </p:txBody>
      </p:sp>
      <p:sp>
        <p:nvSpPr>
          <p:cNvPr id="13" name="圆角矩形标注 12"/>
          <p:cNvSpPr/>
          <p:nvPr>
            <p:custDataLst>
              <p:tags r:id="rId2"/>
            </p:custDataLst>
          </p:nvPr>
        </p:nvSpPr>
        <p:spPr>
          <a:xfrm>
            <a:off x="1431925" y="2603500"/>
            <a:ext cx="10126345" cy="3630930"/>
          </a:xfrm>
          <a:prstGeom prst="wedgeRoundRectCallout">
            <a:avLst/>
          </a:prstGeom>
          <a:solidFill>
            <a:srgbClr val="9F0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custDataLst>
              <p:tags r:id="rId3"/>
            </p:custDataLst>
          </p:nvPr>
        </p:nvSpPr>
        <p:spPr>
          <a:xfrm>
            <a:off x="1823720" y="3126740"/>
            <a:ext cx="9343390" cy="2584450"/>
          </a:xfrm>
          <a:prstGeom prst="rect">
            <a:avLst/>
          </a:prstGeom>
          <a:noFill/>
        </p:spPr>
        <p:txBody>
          <a:bodyPr wrap="square" rtlCol="0">
            <a:spAutoFit/>
          </a:bodyPr>
          <a:lstStyle/>
          <a:p>
            <a:pPr marL="12700" marR="6350" algn="just" fontAlgn="auto">
              <a:lnSpc>
                <a:spcPct val="150000"/>
              </a:lnSpc>
            </a:pPr>
            <a:r>
              <a:rPr lang="zh-CN" altLang="en-US" sz="3600" spc="-15" dirty="0" smtClean="0">
                <a:solidFill>
                  <a:schemeClr val="bg1"/>
                </a:solidFill>
                <a:latin typeface="微软雅黑" panose="020B0503020204020204" pitchFamily="34" charset="-122"/>
                <a:ea typeface="微软雅黑" panose="020B0503020204020204" pitchFamily="34" charset="-122"/>
                <a:cs typeface="Droid Sans Fallback"/>
                <a:sym typeface="+mn-ea"/>
              </a:rPr>
              <a:t>英</a:t>
            </a:r>
            <a:r>
              <a:rPr lang="zh-CN" altLang="en-US" sz="3600" dirty="0" smtClean="0">
                <a:solidFill>
                  <a:schemeClr val="bg1"/>
                </a:solidFill>
                <a:latin typeface="微软雅黑" panose="020B0503020204020204" pitchFamily="34" charset="-122"/>
                <a:ea typeface="微软雅黑" panose="020B0503020204020204" pitchFamily="34" charset="-122"/>
                <a:cs typeface="Droid Sans Fallback"/>
                <a:sym typeface="+mn-ea"/>
              </a:rPr>
              <a:t>国西苏格兰大学是《中英两国政府学位证书互认框架协议》中的大学，所获学位证书获中国教育部认可。</a:t>
            </a:r>
          </a:p>
        </p:txBody>
      </p:sp>
      <p:sp>
        <p:nvSpPr>
          <p:cNvPr id="2" name="燕尾形 1"/>
          <p:cNvSpPr/>
          <p:nvPr>
            <p:custDataLst>
              <p:tags r:id="rId4"/>
            </p:custDataLst>
          </p:nvPr>
        </p:nvSpPr>
        <p:spPr>
          <a:xfrm rot="16200000">
            <a:off x="1106468" y="-171470"/>
            <a:ext cx="2390487" cy="1595099"/>
          </a:xfrm>
          <a:prstGeom prst="chevron">
            <a:avLst>
              <a:gd name="adj" fmla="val 35809"/>
            </a:avLst>
          </a:prstGeom>
          <a:solidFill>
            <a:srgbClr val="9F0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25" dirty="0">
              <a:solidFill>
                <a:schemeClr val="tx1"/>
              </a:solidFill>
              <a:latin typeface="义启粗黑体" panose="02000800000000000000" charset="-128"/>
              <a:ea typeface="义启粗黑体" panose="02000800000000000000" charset="-128"/>
            </a:endParaRPr>
          </a:p>
        </p:txBody>
      </p:sp>
      <p:sp>
        <p:nvSpPr>
          <p:cNvPr id="10" name="文本框 9"/>
          <p:cNvSpPr txBox="1"/>
          <p:nvPr>
            <p:custDataLst>
              <p:tags r:id="rId5"/>
            </p:custDataLst>
          </p:nvPr>
        </p:nvSpPr>
        <p:spPr>
          <a:xfrm>
            <a:off x="3146425" y="286385"/>
            <a:ext cx="8905240" cy="860425"/>
          </a:xfrm>
          <a:prstGeom prst="rect">
            <a:avLst/>
          </a:prstGeom>
          <a:noFill/>
        </p:spPr>
        <p:txBody>
          <a:bodyPr wrap="square" rtlCol="0">
            <a:spAutoFit/>
          </a:bodyPr>
          <a:lstStyle/>
          <a:p>
            <a:pPr algn="ctr"/>
            <a:r>
              <a:rPr sz="5000" b="1" dirty="0" smtClean="0">
                <a:solidFill>
                  <a:srgbClr val="9F020A"/>
                </a:solidFill>
                <a:latin typeface="微软雅黑" panose="020B0503020204020204" pitchFamily="34" charset="-122"/>
                <a:ea typeface="微软雅黑" panose="020B0503020204020204" pitchFamily="34" charset="-122"/>
                <a:sym typeface="+mn-ea"/>
              </a:rPr>
              <a:t>权威认证</a:t>
            </a:r>
            <a:r>
              <a:rPr sz="4000" b="1" dirty="0" smtClean="0">
                <a:solidFill>
                  <a:srgbClr val="9F020A"/>
                </a:solidFill>
                <a:latin typeface="微软雅黑" panose="020B0503020204020204" pitchFamily="34" charset="-122"/>
                <a:ea typeface="微软雅黑" panose="020B0503020204020204" pitchFamily="34" charset="-122"/>
                <a:sym typeface="+mn-ea"/>
              </a:rPr>
              <a:t>  Certification Authority</a:t>
            </a:r>
          </a:p>
        </p:txBody>
      </p:sp>
      <p:pic>
        <p:nvPicPr>
          <p:cNvPr id="11" name="图片 10" descr="uws白"/>
          <p:cNvPicPr>
            <a:picLocks noChangeAspect="1"/>
          </p:cNvPicPr>
          <p:nvPr>
            <p:custDataLst>
              <p:tags r:id="rId6"/>
            </p:custDataLst>
          </p:nvPr>
        </p:nvPicPr>
        <p:blipFill>
          <a:blip r:embed="rId10" cstate="print"/>
          <a:stretch>
            <a:fillRect/>
          </a:stretch>
        </p:blipFill>
        <p:spPr>
          <a:xfrm>
            <a:off x="1567562" y="213737"/>
            <a:ext cx="1467818" cy="1004802"/>
          </a:xfrm>
          <a:prstGeom prst="rect">
            <a:avLst/>
          </a:prstGeom>
        </p:spPr>
      </p:pic>
      <p:pic>
        <p:nvPicPr>
          <p:cNvPr id="4" name="图片 3" descr="校园1"/>
          <p:cNvPicPr>
            <a:picLocks noChangeAspect="1"/>
          </p:cNvPicPr>
          <p:nvPr>
            <p:custDataLst>
              <p:tags r:id="rId7"/>
            </p:custDataLst>
          </p:nvPr>
        </p:nvPicPr>
        <p:blipFill>
          <a:blip r:embed="rId11" cstate="print"/>
          <a:srcRect b="17408"/>
          <a:stretch>
            <a:fillRect/>
          </a:stretch>
        </p:blipFill>
        <p:spPr>
          <a:xfrm>
            <a:off x="-635" y="16512540"/>
            <a:ext cx="12960350" cy="6887210"/>
          </a:xfrm>
          <a:prstGeom prst="rect">
            <a:avLst/>
          </a:prstGeom>
        </p:spPr>
      </p:pic>
      <p:pic>
        <p:nvPicPr>
          <p:cNvPr id="3" name="图片 2" descr="微信图片_20200612171500"/>
          <p:cNvPicPr>
            <a:picLocks noChangeAspect="1"/>
          </p:cNvPicPr>
          <p:nvPr/>
        </p:nvPicPr>
        <p:blipFill>
          <a:blip r:embed="rId12" cstate="print"/>
          <a:stretch>
            <a:fillRect/>
          </a:stretch>
        </p:blipFill>
        <p:spPr>
          <a:xfrm>
            <a:off x="475615" y="8712200"/>
            <a:ext cx="12006580" cy="7763510"/>
          </a:xfrm>
          <a:prstGeom prst="rect">
            <a:avLst/>
          </a:prstGeom>
          <a:ln w="76200">
            <a:solidFill>
              <a:srgbClr val="FFAD33"/>
            </a:solidFill>
          </a:ln>
        </p:spPr>
      </p:pic>
    </p:spTree>
  </p:cSld>
  <p:clrMapOvr>
    <a:masterClrMapping/>
  </p:clrMapOvr>
  <mc:AlternateContent xmlns:mc="http://schemas.openxmlformats.org/markup-compatibility/2006">
    <mc:Choice xmlns:p14="http://schemas.microsoft.com/office/powerpoint/2010/main" xmlns="" Requires="p14">
      <p:transition spd="slow" p14:dur="900" advClick="0" advTm="5000">
        <p14:warp dir="in"/>
      </p:transition>
    </mc:Choice>
    <mc:Fallback>
      <p:transition spd="slow" advClick="0" advTm="5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635" y="21994495"/>
            <a:ext cx="12958445" cy="1405890"/>
          </a:xfrm>
          <a:prstGeom prst="rect">
            <a:avLst/>
          </a:prstGeom>
          <a:solidFill>
            <a:srgbClr val="9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15" dirty="0">
              <a:latin typeface="印品粗朗体" panose="02000000000000000000" charset="-122"/>
              <a:ea typeface="印品粗朗体" panose="02000000000000000000" charset="-122"/>
            </a:endParaRPr>
          </a:p>
        </p:txBody>
      </p:sp>
      <p:sp>
        <p:nvSpPr>
          <p:cNvPr id="2" name="燕尾形 1"/>
          <p:cNvSpPr/>
          <p:nvPr>
            <p:custDataLst>
              <p:tags r:id="rId2"/>
            </p:custDataLst>
          </p:nvPr>
        </p:nvSpPr>
        <p:spPr>
          <a:xfrm rot="16200000">
            <a:off x="1106468" y="-171470"/>
            <a:ext cx="2390487" cy="1595099"/>
          </a:xfrm>
          <a:prstGeom prst="chevron">
            <a:avLst>
              <a:gd name="adj" fmla="val 35809"/>
            </a:avLst>
          </a:prstGeom>
          <a:solidFill>
            <a:srgbClr val="9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25" dirty="0">
              <a:solidFill>
                <a:schemeClr val="tx1"/>
              </a:solidFill>
              <a:latin typeface="义启粗黑体" panose="02000800000000000000" charset="-128"/>
              <a:ea typeface="义启粗黑体" panose="02000800000000000000" charset="-128"/>
            </a:endParaRPr>
          </a:p>
        </p:txBody>
      </p:sp>
      <p:sp>
        <p:nvSpPr>
          <p:cNvPr id="10" name="文本框 9"/>
          <p:cNvSpPr txBox="1"/>
          <p:nvPr>
            <p:custDataLst>
              <p:tags r:id="rId3"/>
            </p:custDataLst>
          </p:nvPr>
        </p:nvSpPr>
        <p:spPr>
          <a:xfrm>
            <a:off x="3122930" y="286385"/>
            <a:ext cx="6304915" cy="860425"/>
          </a:xfrm>
          <a:prstGeom prst="rect">
            <a:avLst/>
          </a:prstGeom>
          <a:noFill/>
        </p:spPr>
        <p:txBody>
          <a:bodyPr wrap="square" rtlCol="0">
            <a:spAutoFit/>
          </a:bodyPr>
          <a:lstStyle/>
          <a:p>
            <a:pPr algn="ctr"/>
            <a:r>
              <a:rPr sz="5000" b="1" dirty="0" smtClean="0">
                <a:solidFill>
                  <a:srgbClr val="900000"/>
                </a:solidFill>
                <a:latin typeface="微软雅黑" panose="020B0503020204020204" pitchFamily="34" charset="-122"/>
                <a:ea typeface="微软雅黑" panose="020B0503020204020204" pitchFamily="34" charset="-122"/>
                <a:sym typeface="+mn-ea"/>
              </a:rPr>
              <a:t>学校风采</a:t>
            </a:r>
            <a:r>
              <a:rPr sz="4000" b="1" dirty="0" smtClean="0">
                <a:solidFill>
                  <a:srgbClr val="900000"/>
                </a:solidFill>
                <a:latin typeface="微软雅黑" panose="020B0503020204020204" pitchFamily="34" charset="-122"/>
                <a:ea typeface="微软雅黑" panose="020B0503020204020204" pitchFamily="34" charset="-122"/>
                <a:sym typeface="+mn-ea"/>
              </a:rPr>
              <a:t>  School Style</a:t>
            </a:r>
          </a:p>
        </p:txBody>
      </p:sp>
      <p:pic>
        <p:nvPicPr>
          <p:cNvPr id="11" name="图片 10" descr="uws白"/>
          <p:cNvPicPr>
            <a:picLocks noChangeAspect="1"/>
          </p:cNvPicPr>
          <p:nvPr>
            <p:custDataLst>
              <p:tags r:id="rId4"/>
            </p:custDataLst>
          </p:nvPr>
        </p:nvPicPr>
        <p:blipFill>
          <a:blip r:embed="rId9" cstate="print"/>
          <a:stretch>
            <a:fillRect/>
          </a:stretch>
        </p:blipFill>
        <p:spPr>
          <a:xfrm>
            <a:off x="1567562" y="213737"/>
            <a:ext cx="1467818" cy="1004802"/>
          </a:xfrm>
          <a:prstGeom prst="rect">
            <a:avLst/>
          </a:prstGeom>
        </p:spPr>
      </p:pic>
      <p:sp>
        <p:nvSpPr>
          <p:cNvPr id="43" name="矩形 42"/>
          <p:cNvSpPr/>
          <p:nvPr/>
        </p:nvSpPr>
        <p:spPr>
          <a:xfrm>
            <a:off x="9650095" y="2435225"/>
            <a:ext cx="2632710" cy="4477385"/>
          </a:xfrm>
          <a:prstGeom prst="rect">
            <a:avLst/>
          </a:prstGeom>
          <a:solidFill>
            <a:srgbClr val="7FA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15" dirty="0">
              <a:latin typeface="印品粗朗体" panose="02000000000000000000" charset="-122"/>
              <a:ea typeface="印品粗朗体" panose="02000000000000000000" charset="-122"/>
            </a:endParaRPr>
          </a:p>
        </p:txBody>
      </p:sp>
      <p:pic>
        <p:nvPicPr>
          <p:cNvPr id="6" name="图片 5" descr="校园9"/>
          <p:cNvPicPr>
            <a:picLocks noChangeAspect="1"/>
          </p:cNvPicPr>
          <p:nvPr>
            <p:custDataLst>
              <p:tags r:id="rId5"/>
            </p:custDataLst>
          </p:nvPr>
        </p:nvPicPr>
        <p:blipFill>
          <a:blip r:embed="rId10" cstate="print"/>
          <a:srcRect r="796"/>
          <a:stretch>
            <a:fillRect/>
          </a:stretch>
        </p:blipFill>
        <p:spPr>
          <a:xfrm>
            <a:off x="676910" y="15770225"/>
            <a:ext cx="11605895" cy="5817870"/>
          </a:xfrm>
          <a:prstGeom prst="rect">
            <a:avLst/>
          </a:prstGeom>
        </p:spPr>
      </p:pic>
      <p:pic>
        <p:nvPicPr>
          <p:cNvPr id="12" name="图片 11" descr="校园10"/>
          <p:cNvPicPr>
            <a:picLocks noChangeAspect="1"/>
          </p:cNvPicPr>
          <p:nvPr/>
        </p:nvPicPr>
        <p:blipFill>
          <a:blip r:embed="rId11" cstate="print"/>
          <a:stretch>
            <a:fillRect/>
          </a:stretch>
        </p:blipFill>
        <p:spPr>
          <a:xfrm>
            <a:off x="996950" y="2435225"/>
            <a:ext cx="8187690" cy="4477385"/>
          </a:xfrm>
          <a:prstGeom prst="rect">
            <a:avLst/>
          </a:prstGeom>
        </p:spPr>
      </p:pic>
      <p:pic>
        <p:nvPicPr>
          <p:cNvPr id="13" name="图片 12" descr="校园14"/>
          <p:cNvPicPr>
            <a:picLocks noChangeAspect="1"/>
          </p:cNvPicPr>
          <p:nvPr/>
        </p:nvPicPr>
        <p:blipFill>
          <a:blip r:embed="rId12" cstate="print"/>
          <a:stretch>
            <a:fillRect/>
          </a:stretch>
        </p:blipFill>
        <p:spPr>
          <a:xfrm>
            <a:off x="996950" y="11104880"/>
            <a:ext cx="7975600" cy="4258945"/>
          </a:xfrm>
          <a:prstGeom prst="rect">
            <a:avLst/>
          </a:prstGeom>
        </p:spPr>
      </p:pic>
      <p:sp>
        <p:nvSpPr>
          <p:cNvPr id="3" name="矩形 2"/>
          <p:cNvSpPr/>
          <p:nvPr/>
        </p:nvSpPr>
        <p:spPr>
          <a:xfrm>
            <a:off x="996950" y="7187565"/>
            <a:ext cx="3758565" cy="3679190"/>
          </a:xfrm>
          <a:prstGeom prst="rect">
            <a:avLst/>
          </a:prstGeom>
          <a:solidFill>
            <a:srgbClr val="B0D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15" dirty="0">
              <a:latin typeface="印品粗朗体" panose="02000000000000000000" charset="-122"/>
              <a:ea typeface="印品粗朗体" panose="02000000000000000000" charset="-122"/>
            </a:endParaRPr>
          </a:p>
        </p:txBody>
      </p:sp>
      <p:sp>
        <p:nvSpPr>
          <p:cNvPr id="4" name="矩形 3"/>
          <p:cNvSpPr/>
          <p:nvPr/>
        </p:nvSpPr>
        <p:spPr>
          <a:xfrm>
            <a:off x="9404350" y="11104880"/>
            <a:ext cx="2878455" cy="4258945"/>
          </a:xfrm>
          <a:prstGeom prst="rect">
            <a:avLst/>
          </a:prstGeom>
          <a:solidFill>
            <a:srgbClr val="CAA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15" dirty="0">
              <a:latin typeface="印品粗朗体" panose="02000000000000000000" charset="-122"/>
              <a:ea typeface="印品粗朗体" panose="02000000000000000000" charset="-122"/>
            </a:endParaRPr>
          </a:p>
        </p:txBody>
      </p:sp>
      <p:pic>
        <p:nvPicPr>
          <p:cNvPr id="7" name="图片 6" descr="校园5"/>
          <p:cNvPicPr>
            <a:picLocks noChangeAspect="1"/>
          </p:cNvPicPr>
          <p:nvPr>
            <p:custDataLst>
              <p:tags r:id="rId6"/>
            </p:custDataLst>
          </p:nvPr>
        </p:nvPicPr>
        <p:blipFill>
          <a:blip r:embed="rId13" cstate="print"/>
          <a:stretch>
            <a:fillRect/>
          </a:stretch>
        </p:blipFill>
        <p:spPr>
          <a:xfrm>
            <a:off x="5234305" y="7187565"/>
            <a:ext cx="7048500" cy="3679190"/>
          </a:xfrm>
          <a:prstGeom prst="rect">
            <a:avLst/>
          </a:prstGeom>
          <a:ln w="127000" cmpd="sng">
            <a:noFill/>
            <a:prstDash val="solid"/>
          </a:ln>
        </p:spPr>
      </p:pic>
      <p:sp>
        <p:nvSpPr>
          <p:cNvPr id="14" name="矩形 13"/>
          <p:cNvSpPr/>
          <p:nvPr/>
        </p:nvSpPr>
        <p:spPr>
          <a:xfrm>
            <a:off x="648970" y="2108835"/>
            <a:ext cx="11633200" cy="19510375"/>
          </a:xfrm>
          <a:prstGeom prst="rect">
            <a:avLst/>
          </a:prstGeom>
          <a:noFill/>
          <a:ln w="76200">
            <a:solidFill>
              <a:srgbClr val="FF990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1684655" y="14128750"/>
            <a:ext cx="10263505" cy="7719695"/>
          </a:xfrm>
          <a:prstGeom prst="rect">
            <a:avLst/>
          </a:prstGeom>
          <a:noFill/>
          <a:ln w="76200">
            <a:solidFill>
              <a:srgbClr val="FFAD33">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4" name="矩形 13"/>
          <p:cNvSpPr/>
          <p:nvPr/>
        </p:nvSpPr>
        <p:spPr>
          <a:xfrm>
            <a:off x="1567815" y="2416810"/>
            <a:ext cx="9565005" cy="10140315"/>
          </a:xfrm>
          <a:prstGeom prst="rect">
            <a:avLst/>
          </a:prstGeom>
          <a:noFill/>
          <a:ln w="76200">
            <a:solidFill>
              <a:srgbClr val="FF990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6" name="矩形 5"/>
          <p:cNvSpPr/>
          <p:nvPr>
            <p:custDataLst>
              <p:tags r:id="rId2"/>
            </p:custDataLst>
          </p:nvPr>
        </p:nvSpPr>
        <p:spPr>
          <a:xfrm>
            <a:off x="5209858" y="9342029"/>
            <a:ext cx="4942113" cy="1836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custDataLst>
              <p:tags r:id="rId3"/>
            </p:custDataLst>
          </p:nvPr>
        </p:nvSpPr>
        <p:spPr>
          <a:xfrm>
            <a:off x="6363744" y="11250658"/>
            <a:ext cx="3788227" cy="1836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custDataLst>
              <p:tags r:id="rId4"/>
            </p:custDataLst>
          </p:nvPr>
        </p:nvSpPr>
        <p:spPr>
          <a:xfrm>
            <a:off x="2691631" y="11250658"/>
            <a:ext cx="3555997" cy="1836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custDataLst>
              <p:tags r:id="rId5"/>
            </p:custDataLst>
          </p:nvPr>
        </p:nvSpPr>
        <p:spPr>
          <a:xfrm>
            <a:off x="2691631" y="13152029"/>
            <a:ext cx="5007427" cy="1836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1"/>
          <p:cNvPicPr>
            <a:picLocks noChangeAspect="1"/>
          </p:cNvPicPr>
          <p:nvPr>
            <p:custDataLst>
              <p:tags r:id="rId6"/>
            </p:custDataLst>
          </p:nvPr>
        </p:nvPicPr>
        <p:blipFill>
          <a:blip r:embed="rId14" cstate="print"/>
          <a:srcRect t="7612" b="10208"/>
          <a:stretch>
            <a:fillRect/>
          </a:stretch>
        </p:blipFill>
        <p:spPr>
          <a:xfrm>
            <a:off x="1886585" y="2736215"/>
            <a:ext cx="9546590" cy="5088890"/>
          </a:xfrm>
          <a:prstGeom prst="rect">
            <a:avLst/>
          </a:prstGeom>
        </p:spPr>
      </p:pic>
      <p:pic>
        <p:nvPicPr>
          <p:cNvPr id="18" name="图片 17" descr="图片3"/>
          <p:cNvPicPr>
            <a:picLocks noChangeAspect="1"/>
          </p:cNvPicPr>
          <p:nvPr>
            <p:custDataLst>
              <p:tags r:id="rId7"/>
            </p:custDataLst>
          </p:nvPr>
        </p:nvPicPr>
        <p:blipFill>
          <a:blip r:embed="rId15" cstate="print"/>
          <a:srcRect t="15017" b="15017"/>
          <a:stretch>
            <a:fillRect/>
          </a:stretch>
        </p:blipFill>
        <p:spPr>
          <a:xfrm>
            <a:off x="1886585" y="8191500"/>
            <a:ext cx="9547225" cy="4635500"/>
          </a:xfrm>
          <a:prstGeom prst="rect">
            <a:avLst/>
          </a:prstGeom>
        </p:spPr>
      </p:pic>
      <p:sp>
        <p:nvSpPr>
          <p:cNvPr id="7" name="燕尾形 6"/>
          <p:cNvSpPr/>
          <p:nvPr>
            <p:custDataLst>
              <p:tags r:id="rId8"/>
            </p:custDataLst>
          </p:nvPr>
        </p:nvSpPr>
        <p:spPr>
          <a:xfrm rot="16200000">
            <a:off x="1106468" y="-171470"/>
            <a:ext cx="2390487" cy="1595099"/>
          </a:xfrm>
          <a:prstGeom prst="chevron">
            <a:avLst>
              <a:gd name="adj" fmla="val 35809"/>
            </a:avLst>
          </a:prstGeom>
          <a:solidFill>
            <a:srgbClr val="9F0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25" dirty="0">
              <a:solidFill>
                <a:schemeClr val="tx1"/>
              </a:solidFill>
              <a:latin typeface="义启粗黑体" panose="02000800000000000000" charset="-128"/>
              <a:ea typeface="义启粗黑体" panose="02000800000000000000" charset="-128"/>
            </a:endParaRPr>
          </a:p>
        </p:txBody>
      </p:sp>
      <p:sp>
        <p:nvSpPr>
          <p:cNvPr id="10" name="文本框 9"/>
          <p:cNvSpPr txBox="1"/>
          <p:nvPr>
            <p:custDataLst>
              <p:tags r:id="rId9"/>
            </p:custDataLst>
          </p:nvPr>
        </p:nvSpPr>
        <p:spPr>
          <a:xfrm>
            <a:off x="3169920" y="269240"/>
            <a:ext cx="7642225" cy="860425"/>
          </a:xfrm>
          <a:prstGeom prst="rect">
            <a:avLst/>
          </a:prstGeom>
          <a:noFill/>
        </p:spPr>
        <p:txBody>
          <a:bodyPr wrap="square" rtlCol="0">
            <a:spAutoFit/>
          </a:bodyPr>
          <a:lstStyle/>
          <a:p>
            <a:pPr algn="ctr"/>
            <a:r>
              <a:rPr sz="5000" b="1" dirty="0" smtClean="0">
                <a:solidFill>
                  <a:srgbClr val="900000"/>
                </a:solidFill>
                <a:latin typeface="微软雅黑" panose="020B0503020204020204" pitchFamily="34" charset="-122"/>
                <a:ea typeface="微软雅黑" panose="020B0503020204020204" pitchFamily="34" charset="-122"/>
                <a:sym typeface="+mn-ea"/>
              </a:rPr>
              <a:t>课堂花絮</a:t>
            </a:r>
            <a:r>
              <a:rPr sz="4000" b="1" dirty="0" smtClean="0">
                <a:solidFill>
                  <a:srgbClr val="900000"/>
                </a:solidFill>
                <a:latin typeface="微软雅黑" panose="020B0503020204020204" pitchFamily="34" charset="-122"/>
                <a:ea typeface="微软雅黑" panose="020B0503020204020204" pitchFamily="34" charset="-122"/>
                <a:sym typeface="+mn-ea"/>
              </a:rPr>
              <a:t>  Classroom Tidbits</a:t>
            </a:r>
          </a:p>
        </p:txBody>
      </p:sp>
      <p:pic>
        <p:nvPicPr>
          <p:cNvPr id="11" name="图片 10" descr="uws白"/>
          <p:cNvPicPr>
            <a:picLocks noChangeAspect="1"/>
          </p:cNvPicPr>
          <p:nvPr>
            <p:custDataLst>
              <p:tags r:id="rId10"/>
            </p:custDataLst>
          </p:nvPr>
        </p:nvPicPr>
        <p:blipFill>
          <a:blip r:embed="rId16" cstate="print"/>
          <a:stretch>
            <a:fillRect/>
          </a:stretch>
        </p:blipFill>
        <p:spPr>
          <a:xfrm>
            <a:off x="1567562" y="213737"/>
            <a:ext cx="1467818" cy="1004802"/>
          </a:xfrm>
          <a:prstGeom prst="rect">
            <a:avLst/>
          </a:prstGeom>
        </p:spPr>
      </p:pic>
      <p:pic>
        <p:nvPicPr>
          <p:cNvPr id="9" name="图片 8" descr="图片4"/>
          <p:cNvPicPr>
            <a:picLocks noChangeAspect="1"/>
          </p:cNvPicPr>
          <p:nvPr>
            <p:custDataLst>
              <p:tags r:id="rId11"/>
            </p:custDataLst>
          </p:nvPr>
        </p:nvPicPr>
        <p:blipFill>
          <a:blip r:embed="rId17" cstate="print"/>
          <a:srcRect t="25581" b="18934"/>
          <a:stretch>
            <a:fillRect/>
          </a:stretch>
        </p:blipFill>
        <p:spPr>
          <a:xfrm>
            <a:off x="1308735" y="13772515"/>
            <a:ext cx="10342880" cy="3722370"/>
          </a:xfrm>
          <a:prstGeom prst="rect">
            <a:avLst/>
          </a:prstGeom>
        </p:spPr>
      </p:pic>
      <p:pic>
        <p:nvPicPr>
          <p:cNvPr id="15" name="图片 14" descr="DSC_0433 拷贝2(1) 拷贝"/>
          <p:cNvPicPr>
            <a:picLocks noChangeAspect="1"/>
          </p:cNvPicPr>
          <p:nvPr/>
        </p:nvPicPr>
        <p:blipFill>
          <a:blip r:embed="rId18" cstate="print"/>
          <a:stretch>
            <a:fillRect/>
          </a:stretch>
        </p:blipFill>
        <p:spPr>
          <a:xfrm>
            <a:off x="1308100" y="17818735"/>
            <a:ext cx="10342880" cy="3684905"/>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14"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DOC_GUID" val="{c8792104-ec92-4700-be60-44342bc2e283}"/>
  <p:tag name="ISPRING_PRESENTATION_TITLE" val="PowerPoint 演示文稿"/>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1"/>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1"/>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1"/>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1"/>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1"/>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1"/>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5*i*0"/>
  <p:tag name="KSO_WM_UNIT_BK_DARK_LIGHT" val="2"/>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1"/>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1"/>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1"/>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1"/>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1"/>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1"/>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1"/>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1"/>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1"/>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6*i*0"/>
  <p:tag name="KSO_WM_UNIT_BK_DARK_LIGHT" val="2"/>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1"/>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1"/>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1"/>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1"/>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1"/>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1"/>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1"/>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1"/>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1"/>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7*i*0"/>
  <p:tag name="KSO_WM_UNIT_BK_DARK_LIGHT" val="2"/>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1"/>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1"/>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1"/>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1"/>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1"/>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1"/>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1"/>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1"/>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1"/>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1"/>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4.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1"/>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8*i*0"/>
  <p:tag name="KSO_WM_UNIT_BK_DARK_LIGHT" val="2"/>
  <p:tag name="KSO_WM_UNIT_LAYERLEVEL" val="1"/>
  <p:tag name="KSO_WM_TAG_VERSION" val="1.0"/>
  <p:tag name="KSO_WM_BEAUTIFY_FLAG" val="#wm#"/>
</p:tagLst>
</file>

<file path=ppt/tags/tag135.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1"/>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6.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1"/>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7.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1"/>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8.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1"/>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9.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1"/>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1"/>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1.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1"/>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2.xml><?xml version="1.0" encoding="utf-8"?>
<p:tagLst xmlns:a="http://schemas.openxmlformats.org/drawingml/2006/main" xmlns:r="http://schemas.openxmlformats.org/officeDocument/2006/relationships" xmlns:p="http://schemas.openxmlformats.org/presentationml/2006/main">
  <p:tag name="REFSHAPE" val="1076848204"/>
</p:tagLst>
</file>

<file path=ppt/tags/tag143.xml><?xml version="1.0" encoding="utf-8"?>
<p:tagLst xmlns:a="http://schemas.openxmlformats.org/drawingml/2006/main" xmlns:r="http://schemas.openxmlformats.org/officeDocument/2006/relationships" xmlns:p="http://schemas.openxmlformats.org/presentationml/2006/main">
  <p:tag name="REFSHAPE" val="197656276"/>
</p:tagLst>
</file>

<file path=ppt/tags/tag144.xml><?xml version="1.0" encoding="utf-8"?>
<p:tagLst xmlns:a="http://schemas.openxmlformats.org/drawingml/2006/main" xmlns:r="http://schemas.openxmlformats.org/officeDocument/2006/relationships" xmlns:p="http://schemas.openxmlformats.org/presentationml/2006/main">
  <p:tag name="REFSHAPE" val="197655460"/>
</p:tagLst>
</file>

<file path=ppt/tags/tag145.xml><?xml version="1.0" encoding="utf-8"?>
<p:tagLst xmlns:a="http://schemas.openxmlformats.org/drawingml/2006/main" xmlns:r="http://schemas.openxmlformats.org/officeDocument/2006/relationships" xmlns:p="http://schemas.openxmlformats.org/presentationml/2006/main">
  <p:tag name="REFSHAPE" val="197655324"/>
</p:tagLst>
</file>

<file path=ppt/tags/tag146.xml><?xml version="1.0" encoding="utf-8"?>
<p:tagLst xmlns:a="http://schemas.openxmlformats.org/drawingml/2006/main" xmlns:r="http://schemas.openxmlformats.org/officeDocument/2006/relationships" xmlns:p="http://schemas.openxmlformats.org/presentationml/2006/main">
  <p:tag name="REFSHAPE" val="197654508"/>
</p:tagLst>
</file>

<file path=ppt/tags/tag147.xml><?xml version="1.0" encoding="utf-8"?>
<p:tagLst xmlns:a="http://schemas.openxmlformats.org/drawingml/2006/main" xmlns:r="http://schemas.openxmlformats.org/officeDocument/2006/relationships" xmlns:p="http://schemas.openxmlformats.org/presentationml/2006/main">
  <p:tag name="REFSHAPE" val="197654916"/>
</p:tagLst>
</file>

<file path=ppt/tags/tag148.xml><?xml version="1.0" encoding="utf-8"?>
<p:tagLst xmlns:a="http://schemas.openxmlformats.org/drawingml/2006/main" xmlns:r="http://schemas.openxmlformats.org/officeDocument/2006/relationships" xmlns:p="http://schemas.openxmlformats.org/presentationml/2006/main">
  <p:tag name="REFSHAPE" val="197655052"/>
</p:tagLst>
</file>

<file path=ppt/tags/tag14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92,&quot;width&quot;:6066}"/>
  <p:tag name="REFSHAPE" val="197656548"/>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REFSHAPE" val="197656684"/>
</p:tagLst>
</file>

<file path=ppt/tags/tag15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424,&quot;width&quot;:6065}"/>
  <p:tag name="REFSHAPE" val="197656820"/>
</p:tagLst>
</file>

<file path=ppt/tags/tag152.xml><?xml version="1.0" encoding="utf-8"?>
<p:tagLst xmlns:a="http://schemas.openxmlformats.org/drawingml/2006/main" xmlns:r="http://schemas.openxmlformats.org/officeDocument/2006/relationships" xmlns:p="http://schemas.openxmlformats.org/presentationml/2006/main">
  <p:tag name="REFSHAPE" val="197656956"/>
</p:tagLst>
</file>

<file path=ppt/tags/tag153.xml><?xml version="1.0" encoding="utf-8"?>
<p:tagLst xmlns:a="http://schemas.openxmlformats.org/drawingml/2006/main" xmlns:r="http://schemas.openxmlformats.org/officeDocument/2006/relationships" xmlns:p="http://schemas.openxmlformats.org/presentationml/2006/main">
  <p:tag name="REFSHAPE" val="197657092"/>
</p:tagLst>
</file>

<file path=ppt/tags/tag15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393,&quot;width&quot;:6065}"/>
  <p:tag name="REFSHAPE" val="197657228"/>
</p:tagLst>
</file>

<file path=ppt/tags/tag155.xml><?xml version="1.0" encoding="utf-8"?>
<p:tagLst xmlns:a="http://schemas.openxmlformats.org/drawingml/2006/main" xmlns:r="http://schemas.openxmlformats.org/officeDocument/2006/relationships" xmlns:p="http://schemas.openxmlformats.org/presentationml/2006/main">
  <p:tag name="REFSHAPE" val="197658452"/>
</p:tagLst>
</file>

<file path=ppt/tags/tag156.xml><?xml version="1.0" encoding="utf-8"?>
<p:tagLst xmlns:a="http://schemas.openxmlformats.org/drawingml/2006/main" xmlns:r="http://schemas.openxmlformats.org/officeDocument/2006/relationships" xmlns:p="http://schemas.openxmlformats.org/presentationml/2006/main">
  <p:tag name="REFSHAPE" val="197656956"/>
</p:tagLst>
</file>

<file path=ppt/tags/tag157.xml><?xml version="1.0" encoding="utf-8"?>
<p:tagLst xmlns:a="http://schemas.openxmlformats.org/drawingml/2006/main" xmlns:r="http://schemas.openxmlformats.org/officeDocument/2006/relationships" xmlns:p="http://schemas.openxmlformats.org/presentationml/2006/main">
  <p:tag name="REFSHAPE" val="197655868"/>
</p:tagLst>
</file>

<file path=ppt/tags/tag158.xml><?xml version="1.0" encoding="utf-8"?>
<p:tagLst xmlns:a="http://schemas.openxmlformats.org/drawingml/2006/main" xmlns:r="http://schemas.openxmlformats.org/officeDocument/2006/relationships" xmlns:p="http://schemas.openxmlformats.org/presentationml/2006/main">
  <p:tag name="REFSHAPE" val="197656276"/>
</p:tagLst>
</file>

<file path=ppt/tags/tag159.xml><?xml version="1.0" encoding="utf-8"?>
<p:tagLst xmlns:a="http://schemas.openxmlformats.org/drawingml/2006/main" xmlns:r="http://schemas.openxmlformats.org/officeDocument/2006/relationships" xmlns:p="http://schemas.openxmlformats.org/presentationml/2006/main">
  <p:tag name="REFSHAPE" val="197654508"/>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REFSHAPE" val="197655052"/>
</p:tagLst>
</file>

<file path=ppt/tags/tag161.xml><?xml version="1.0" encoding="utf-8"?>
<p:tagLst xmlns:a="http://schemas.openxmlformats.org/drawingml/2006/main" xmlns:r="http://schemas.openxmlformats.org/officeDocument/2006/relationships" xmlns:p="http://schemas.openxmlformats.org/presentationml/2006/main">
  <p:tag name="REFSHAPE" val="197657364"/>
</p:tagLst>
</file>

<file path=ppt/tags/tag162.xml><?xml version="1.0" encoding="utf-8"?>
<p:tagLst xmlns:a="http://schemas.openxmlformats.org/drawingml/2006/main" xmlns:r="http://schemas.openxmlformats.org/officeDocument/2006/relationships" xmlns:p="http://schemas.openxmlformats.org/presentationml/2006/main">
  <p:tag name="REFSHAPE" val="197657636"/>
</p:tagLst>
</file>

<file path=ppt/tags/tag16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904,&quot;width&quot;:6043}"/>
  <p:tag name="REFSHAPE" val="197657908"/>
</p:tagLst>
</file>

<file path=ppt/tags/tag16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958,&quot;width&quot;:6073}"/>
  <p:tag name="REFSHAPE" val="197658044"/>
</p:tagLst>
</file>

<file path=ppt/tags/tag165.xml><?xml version="1.0" encoding="utf-8"?>
<p:tagLst xmlns:a="http://schemas.openxmlformats.org/drawingml/2006/main" xmlns:r="http://schemas.openxmlformats.org/officeDocument/2006/relationships" xmlns:p="http://schemas.openxmlformats.org/presentationml/2006/main">
  <p:tag name="REFSHAPE" val="197658180"/>
</p:tagLst>
</file>

<file path=ppt/tags/tag16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392,&quot;width&quot;:6074}"/>
  <p:tag name="REFSHAPE" val="197657772"/>
</p:tagLst>
</file>

<file path=ppt/tags/tag167.xml><?xml version="1.0" encoding="utf-8"?>
<p:tagLst xmlns:a="http://schemas.openxmlformats.org/drawingml/2006/main" xmlns:r="http://schemas.openxmlformats.org/officeDocument/2006/relationships" xmlns:p="http://schemas.openxmlformats.org/presentationml/2006/main">
  <p:tag name="REFSHAPE" val="197656956"/>
</p:tagLst>
</file>

<file path=ppt/tags/tag168.xml><?xml version="1.0" encoding="utf-8"?>
<p:tagLst xmlns:a="http://schemas.openxmlformats.org/drawingml/2006/main" xmlns:r="http://schemas.openxmlformats.org/officeDocument/2006/relationships" xmlns:p="http://schemas.openxmlformats.org/presentationml/2006/main">
  <p:tag name="REFSHAPE" val="197658452"/>
</p:tagLst>
</file>

<file path=ppt/tags/tag169.xml><?xml version="1.0" encoding="utf-8"?>
<p:tagLst xmlns:a="http://schemas.openxmlformats.org/drawingml/2006/main" xmlns:r="http://schemas.openxmlformats.org/officeDocument/2006/relationships" xmlns:p="http://schemas.openxmlformats.org/presentationml/2006/main">
  <p:tag name="REFSHAPE" val="197654916"/>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46,&quot;width&quot;:20410}"/>
  <p:tag name="REFSHAPE" val="197655596"/>
</p:tagLst>
</file>

<file path=ppt/tags/tag171.xml><?xml version="1.0" encoding="utf-8"?>
<p:tagLst xmlns:a="http://schemas.openxmlformats.org/drawingml/2006/main" xmlns:r="http://schemas.openxmlformats.org/officeDocument/2006/relationships" xmlns:p="http://schemas.openxmlformats.org/presentationml/2006/main">
  <p:tag name="REFSHAPE" val="197659948"/>
</p:tagLst>
</file>

<file path=ppt/tags/tag172.xml><?xml version="1.0" encoding="utf-8"?>
<p:tagLst xmlns:a="http://schemas.openxmlformats.org/drawingml/2006/main" xmlns:r="http://schemas.openxmlformats.org/officeDocument/2006/relationships" xmlns:p="http://schemas.openxmlformats.org/presentationml/2006/main">
  <p:tag name="REFSHAPE" val="197659132"/>
</p:tagLst>
</file>

<file path=ppt/tags/tag173.xml><?xml version="1.0" encoding="utf-8"?>
<p:tagLst xmlns:a="http://schemas.openxmlformats.org/drawingml/2006/main" xmlns:r="http://schemas.openxmlformats.org/officeDocument/2006/relationships" xmlns:p="http://schemas.openxmlformats.org/presentationml/2006/main">
  <p:tag name="REFSHAPE" val="197658996"/>
</p:tagLst>
</file>

<file path=ppt/tags/tag174.xml><?xml version="1.0" encoding="utf-8"?>
<p:tagLst xmlns:a="http://schemas.openxmlformats.org/drawingml/2006/main" xmlns:r="http://schemas.openxmlformats.org/officeDocument/2006/relationships" xmlns:p="http://schemas.openxmlformats.org/presentationml/2006/main">
  <p:tag name="REFSHAPE" val="197658860"/>
</p:tagLst>
</file>

<file path=ppt/tags/tag175.xml><?xml version="1.0" encoding="utf-8"?>
<p:tagLst xmlns:a="http://schemas.openxmlformats.org/drawingml/2006/main" xmlns:r="http://schemas.openxmlformats.org/officeDocument/2006/relationships" xmlns:p="http://schemas.openxmlformats.org/presentationml/2006/main">
  <p:tag name="REFSHAPE" val="197659948"/>
</p:tagLst>
</file>

<file path=ppt/tags/tag176.xml><?xml version="1.0" encoding="utf-8"?>
<p:tagLst xmlns:a="http://schemas.openxmlformats.org/drawingml/2006/main" xmlns:r="http://schemas.openxmlformats.org/officeDocument/2006/relationships" xmlns:p="http://schemas.openxmlformats.org/presentationml/2006/main">
  <p:tag name="REFSHAPE" val="197659404"/>
</p:tagLst>
</file>

<file path=ppt/tags/tag177.xml><?xml version="1.0" encoding="utf-8"?>
<p:tagLst xmlns:a="http://schemas.openxmlformats.org/drawingml/2006/main" xmlns:r="http://schemas.openxmlformats.org/officeDocument/2006/relationships" xmlns:p="http://schemas.openxmlformats.org/presentationml/2006/main">
  <p:tag name="REFSHAPE" val="197659540"/>
</p:tagLst>
</file>

<file path=ppt/tags/tag178.xml><?xml version="1.0" encoding="utf-8"?>
<p:tagLst xmlns:a="http://schemas.openxmlformats.org/drawingml/2006/main" xmlns:r="http://schemas.openxmlformats.org/officeDocument/2006/relationships" xmlns:p="http://schemas.openxmlformats.org/presentationml/2006/main">
  <p:tag name="REFSHAPE" val="197659948"/>
</p:tagLst>
</file>

<file path=ppt/tags/tag179.xml><?xml version="1.0" encoding="utf-8"?>
<p:tagLst xmlns:a="http://schemas.openxmlformats.org/drawingml/2006/main" xmlns:r="http://schemas.openxmlformats.org/officeDocument/2006/relationships" xmlns:p="http://schemas.openxmlformats.org/presentationml/2006/main">
  <p:tag name="REFSHAPE" val="197659132"/>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REFSHAPE" val="197658996"/>
</p:tagLst>
</file>

<file path=ppt/tags/tag181.xml><?xml version="1.0" encoding="utf-8"?>
<p:tagLst xmlns:a="http://schemas.openxmlformats.org/drawingml/2006/main" xmlns:r="http://schemas.openxmlformats.org/officeDocument/2006/relationships" xmlns:p="http://schemas.openxmlformats.org/presentationml/2006/main">
  <p:tag name="REFSHAPE" val="197658860"/>
</p:tagLst>
</file>

<file path=ppt/tags/tag18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46,&quot;width&quot;:20410}"/>
  <p:tag name="REFSHAPE" val="197655596"/>
</p:tagLst>
</file>

<file path=ppt/tags/tag183.xml><?xml version="1.0" encoding="utf-8"?>
<p:tagLst xmlns:a="http://schemas.openxmlformats.org/drawingml/2006/main" xmlns:r="http://schemas.openxmlformats.org/officeDocument/2006/relationships" xmlns:p="http://schemas.openxmlformats.org/presentationml/2006/main">
  <p:tag name="REFSHAPE" val="197660764"/>
</p:tagLst>
</file>

<file path=ppt/tags/tag184.xml><?xml version="1.0" encoding="utf-8"?>
<p:tagLst xmlns:a="http://schemas.openxmlformats.org/drawingml/2006/main" xmlns:r="http://schemas.openxmlformats.org/officeDocument/2006/relationships" xmlns:p="http://schemas.openxmlformats.org/presentationml/2006/main">
  <p:tag name="REFSHAPE" val="197660900"/>
</p:tagLst>
</file>

<file path=ppt/tags/tag185.xml><?xml version="1.0" encoding="utf-8"?>
<p:tagLst xmlns:a="http://schemas.openxmlformats.org/drawingml/2006/main" xmlns:r="http://schemas.openxmlformats.org/officeDocument/2006/relationships" xmlns:p="http://schemas.openxmlformats.org/presentationml/2006/main">
  <p:tag name="REFSHAPE" val="197661036"/>
</p:tagLst>
</file>

<file path=ppt/tags/tag186.xml><?xml version="1.0" encoding="utf-8"?>
<p:tagLst xmlns:a="http://schemas.openxmlformats.org/drawingml/2006/main" xmlns:r="http://schemas.openxmlformats.org/officeDocument/2006/relationships" xmlns:p="http://schemas.openxmlformats.org/presentationml/2006/main">
  <p:tag name="REFSHAPE" val="197661444"/>
</p:tagLst>
</file>

<file path=ppt/tags/tag18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162,&quot;width&quot;:18277}"/>
  <p:tag name="REFSHAPE" val="197660492"/>
</p:tagLst>
</file>

<file path=ppt/tags/tag188.xml><?xml version="1.0" encoding="utf-8"?>
<p:tagLst xmlns:a="http://schemas.openxmlformats.org/drawingml/2006/main" xmlns:r="http://schemas.openxmlformats.org/officeDocument/2006/relationships" xmlns:p="http://schemas.openxmlformats.org/presentationml/2006/main">
  <p:tag name="REFSHAPE" val="1076848204"/>
</p:tagLst>
</file>

<file path=ppt/tags/tag18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9069"/>
  <p:tag name="KSO_WM_SLIDE_ID" val="diagram9069_1"/>
  <p:tag name="KSO_WM_SLIDE_INDEX" val="1"/>
  <p:tag name="KSO_WM_SLIDE_ITEM_CNT" val="0"/>
  <p:tag name="KSO_WM_SLIDE_LAYOUT" val="a_d"/>
  <p:tag name="KSO_WM_SLIDE_LAYOUT_CNT" val="1_4"/>
  <p:tag name="KSO_WM_SLIDE_TYPE" val="text"/>
  <p:tag name="KSO_WM_BEAUTIFY_FLAG" val="#wm#"/>
  <p:tag name="KSO_WM_SLIDE_POSITION" val="61*44"/>
  <p:tag name="KSO_WM_SLIDE_SIZE" val="588*445"/>
  <p:tag name="KSO_WM_TAG_VERSION" val="1.0"/>
  <p:tag name="KSO_WM_TEMPLATE_SUBCATEGORY" val="0"/>
  <p:tag name="KSO_WM_TEMPLATE_MASTER_TYPE" val="0"/>
  <p:tag name="KSO_WM_TEMPLATE_COLOR_TYPE" val="0"/>
  <p:tag name="KSO_WM_SLIDE_SUBTYPE" val="picTxt"/>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9069"/>
  <p:tag name="KSO_WM_UNIT_TYPE" val="i"/>
  <p:tag name="KSO_WM_UNIT_INDEX" val="2"/>
  <p:tag name="KSO_WM_UNIT_ID" val="diagram9069_1*i*2"/>
  <p:tag name="KSO_WM_UNIT_LAYERLEVEL" val="1"/>
  <p:tag name="KSO_WM_UNIT_HIGHLIGHT" val="0"/>
  <p:tag name="KSO_WM_UNIT_COMPATIBLE" val="0"/>
  <p:tag name="KSO_WM_BEAUTIFY_FLAG" val="#wm#"/>
  <p:tag name="KSO_WM_TAG_VERSION" val="1.0"/>
  <p:tag name="KSO_WM_UNIT_DIAGRAM_ISNUMVISUAL" val="0"/>
  <p:tag name="KSO_WM_UNIT_DIAGRAM_ISREFERUNIT" val="0"/>
</p:tagLst>
</file>

<file path=ppt/tags/tag19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9069"/>
  <p:tag name="KSO_WM_UNIT_TYPE" val="i"/>
  <p:tag name="KSO_WM_UNIT_INDEX" val="4"/>
  <p:tag name="KSO_WM_UNIT_ID" val="diagram9069_1*i*4"/>
  <p:tag name="KSO_WM_UNIT_LAYERLEVEL" val="1"/>
  <p:tag name="KSO_WM_UNIT_HIGHLIGHT" val="0"/>
  <p:tag name="KSO_WM_UNIT_COMPATIBLE" val="0"/>
  <p:tag name="KSO_WM_BEAUTIFY_FLAG" val="#wm#"/>
  <p:tag name="KSO_WM_TAG_VERSION" val="1.0"/>
  <p:tag name="KSO_WM_UNIT_DIAGRAM_ISNUMVISUAL" val="0"/>
  <p:tag name="KSO_WM_UNIT_DIAGRAM_ISREFERUNIT" val="0"/>
</p:tagLst>
</file>

<file path=ppt/tags/tag19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9069"/>
  <p:tag name="KSO_WM_UNIT_TYPE" val="i"/>
  <p:tag name="KSO_WM_UNIT_INDEX" val="3"/>
  <p:tag name="KSO_WM_UNIT_ID" val="diagram9069_1*i*3"/>
  <p:tag name="KSO_WM_UNIT_LAYERLEVEL" val="1"/>
  <p:tag name="KSO_WM_UNIT_HIGHLIGHT" val="0"/>
  <p:tag name="KSO_WM_UNIT_COMPATIBLE" val="0"/>
  <p:tag name="KSO_WM_BEAUTIFY_FLAG" val="#wm#"/>
  <p:tag name="KSO_WM_TAG_VERSION" val="1.0"/>
  <p:tag name="KSO_WM_UNIT_DIAGRAM_ISNUMVISUAL" val="0"/>
  <p:tag name="KSO_WM_UNIT_DIAGRAM_ISREFERUNIT" val="0"/>
</p:tagLst>
</file>

<file path=ppt/tags/tag19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9069"/>
  <p:tag name="KSO_WM_UNIT_TYPE" val="i"/>
  <p:tag name="KSO_WM_UNIT_INDEX" val="5"/>
  <p:tag name="KSO_WM_UNIT_ID" val="diagram9069_1*i*5"/>
  <p:tag name="KSO_WM_UNIT_LAYERLEVEL" val="1"/>
  <p:tag name="KSO_WM_UNIT_HIGHLIGHT" val="0"/>
  <p:tag name="KSO_WM_UNIT_COMPATIBLE" val="0"/>
  <p:tag name="KSO_WM_BEAUTIFY_FLAG" val="#wm#"/>
  <p:tag name="KSO_WM_TAG_VERSION" val="1.0"/>
  <p:tag name="KSO_WM_UNIT_DIAGRAM_ISNUMVISUAL" val="0"/>
  <p:tag name="KSO_WM_UNIT_DIAGRAM_ISREFERUNIT" val="0"/>
</p:tagLst>
</file>

<file path=ppt/tags/tag194.xml><?xml version="1.0" encoding="utf-8"?>
<p:tagLst xmlns:a="http://schemas.openxmlformats.org/drawingml/2006/main" xmlns:r="http://schemas.openxmlformats.org/officeDocument/2006/relationships" xmlns:p="http://schemas.openxmlformats.org/presentationml/2006/main">
  <p:tag name="KSO_WM_UNIT_VALUE" val="511*1372"/>
  <p:tag name="KSO_WM_UNIT_HIGHLIGHT" val="0"/>
  <p:tag name="KSO_WM_UNIT_COMPATIBLE" val="0"/>
  <p:tag name="KSO_WM_UNIT_DIAGRAM_ISNUMVISUAL" val="0"/>
  <p:tag name="KSO_WM_UNIT_DIAGRAM_ISREFERUNIT" val="0"/>
  <p:tag name="KSO_WM_UNIT_TYPE" val="d"/>
  <p:tag name="KSO_WM_UNIT_INDEX" val="1"/>
  <p:tag name="KSO_WM_UNIT_ID" val="diagram9069_1*d*1"/>
  <p:tag name="KSO_WM_TEMPLATE_CATEGORY" val="diagram"/>
  <p:tag name="KSO_WM_TEMPLATE_INDEX" val="9069"/>
  <p:tag name="KSO_WM_UNIT_SUPPORT_UNIT_TYPE" val="[&quot;all&quot;]"/>
  <p:tag name="KSO_WM_UNIT_LAYERLEVEL" val="1"/>
  <p:tag name="KSO_WM_TAG_VERSION" val="1.0"/>
  <p:tag name="KSO_WM_BEAUTIFY_FLAG" val="#wm#"/>
  <p:tag name="REFSHAPE" val="198683756"/>
</p:tagLst>
</file>

<file path=ppt/tags/tag195.xml><?xml version="1.0" encoding="utf-8"?>
<p:tagLst xmlns:a="http://schemas.openxmlformats.org/drawingml/2006/main" xmlns:r="http://schemas.openxmlformats.org/officeDocument/2006/relationships" xmlns:p="http://schemas.openxmlformats.org/presentationml/2006/main">
  <p:tag name="KSO_WM_UNIT_VALUE" val="511*1052"/>
  <p:tag name="KSO_WM_UNIT_HIGHLIGHT" val="0"/>
  <p:tag name="KSO_WM_UNIT_COMPATIBLE" val="0"/>
  <p:tag name="KSO_WM_UNIT_DIAGRAM_ISNUMVISUAL" val="0"/>
  <p:tag name="KSO_WM_UNIT_DIAGRAM_ISREFERUNIT" val="0"/>
  <p:tag name="KSO_WM_UNIT_TYPE" val="d"/>
  <p:tag name="KSO_WM_UNIT_INDEX" val="3"/>
  <p:tag name="KSO_WM_UNIT_ID" val="diagram9069_1*d*3"/>
  <p:tag name="KSO_WM_TEMPLATE_CATEGORY" val="diagram"/>
  <p:tag name="KSO_WM_TEMPLATE_INDEX" val="9069"/>
  <p:tag name="KSO_WM_UNIT_SUPPORT_UNIT_TYPE" val="[&quot;all&quot;]"/>
  <p:tag name="KSO_WM_UNIT_LAYERLEVEL" val="1"/>
  <p:tag name="KSO_WM_TAG_VERSION" val="1.0"/>
  <p:tag name="KSO_WM_BEAUTIFY_FLAG" val="#wm#"/>
  <p:tag name="REFSHAPE" val="198683348"/>
</p:tagLst>
</file>

<file path=ppt/tags/tag196.xml><?xml version="1.0" encoding="utf-8"?>
<p:tagLst xmlns:a="http://schemas.openxmlformats.org/drawingml/2006/main" xmlns:r="http://schemas.openxmlformats.org/officeDocument/2006/relationships" xmlns:p="http://schemas.openxmlformats.org/presentationml/2006/main">
  <p:tag name="REFSHAPE" val="197660900"/>
</p:tagLst>
</file>

<file path=ppt/tags/tag197.xml><?xml version="1.0" encoding="utf-8"?>
<p:tagLst xmlns:a="http://schemas.openxmlformats.org/drawingml/2006/main" xmlns:r="http://schemas.openxmlformats.org/officeDocument/2006/relationships" xmlns:p="http://schemas.openxmlformats.org/presentationml/2006/main">
  <p:tag name="REFSHAPE" val="197661036"/>
</p:tagLst>
</file>

<file path=ppt/tags/tag198.xml><?xml version="1.0" encoding="utf-8"?>
<p:tagLst xmlns:a="http://schemas.openxmlformats.org/drawingml/2006/main" xmlns:r="http://schemas.openxmlformats.org/officeDocument/2006/relationships" xmlns:p="http://schemas.openxmlformats.org/presentationml/2006/main">
  <p:tag name="REFSHAPE" val="197661444"/>
</p:tagLst>
</file>

<file path=ppt/tags/tag199.xml><?xml version="1.0" encoding="utf-8"?>
<p:tagLst xmlns:a="http://schemas.openxmlformats.org/drawingml/2006/main" xmlns:r="http://schemas.openxmlformats.org/officeDocument/2006/relationships" xmlns:p="http://schemas.openxmlformats.org/presentationml/2006/main">
  <p:tag name="KSO_WM_UNIT_VALUE" val="511*1391"/>
  <p:tag name="KSO_WM_UNIT_HIGHLIGHT" val="0"/>
  <p:tag name="KSO_WM_UNIT_COMPATIBLE" val="0"/>
  <p:tag name="KSO_WM_UNIT_DIAGRAM_ISNUMVISUAL" val="0"/>
  <p:tag name="KSO_WM_UNIT_DIAGRAM_ISREFERUNIT" val="0"/>
  <p:tag name="KSO_WM_UNIT_TYPE" val="d"/>
  <p:tag name="KSO_WM_UNIT_INDEX" val="4"/>
  <p:tag name="KSO_WM_UNIT_ID" val="diagram9069_1*d*4"/>
  <p:tag name="KSO_WM_TEMPLATE_CATEGORY" val="diagram"/>
  <p:tag name="KSO_WM_TEMPLATE_INDEX" val="9069"/>
  <p:tag name="KSO_WM_UNIT_SUPPORT_UNIT_TYPE" val="[&quot;all&quot;]"/>
  <p:tag name="KSO_WM_UNIT_LAYERLEVEL" val="1"/>
  <p:tag name="KSO_WM_TAG_VERSION" val="1.0"/>
  <p:tag name="KSO_WM_BEAUTIFY_FLAG" val="#wm#"/>
  <p:tag name="REFSHAPE" val="198683484"/>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383"/>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KSO_WM_SLIDE_ID" val="diagram20200766_1"/>
  <p:tag name="KSO_WM_TEMPLATE_SUBCATEGORY" val="0"/>
  <p:tag name="KSO_WM_SLIDE_TYPE" val="text"/>
  <p:tag name="KSO_WM_SLIDE_SUBTYPE" val="picTxt"/>
  <p:tag name="KSO_WM_SLIDE_ITEM_CNT" val="0"/>
  <p:tag name="KSO_WM_SLIDE_INDEX" val="1"/>
  <p:tag name="KSO_WM_SLIDE_SIZE" val="924*540"/>
  <p:tag name="KSO_WM_SLIDE_POSITION" val="0*0"/>
  <p:tag name="KSO_WM_TAG_VERSION" val="1.0"/>
  <p:tag name="KSO_WM_BEAUTIFY_FLAG" val="#wm#"/>
  <p:tag name="KSO_WM_TEMPLATE_CATEGORY" val="diagram"/>
  <p:tag name="KSO_WM_TEMPLATE_INDEX" val="20200766"/>
  <p:tag name="KSO_WM_SLIDE_LAYOUT" val="a_d_f"/>
  <p:tag name="KSO_WM_SLIDE_LAYOUT_CNT" val="1_1_1"/>
  <p:tag name="KSO_WM_TEMPLATE_MASTER_TYPE" val="0"/>
  <p:tag name="KSO_WM_TEMPLATE_COLOR_TYPE" val="1"/>
  <p:tag name="KSO_WM_SLIDE_BACKGROUND_TYPE" val="general"/>
</p:tagLst>
</file>

<file path=ppt/tags/tag2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0766_1*i*1"/>
  <p:tag name="KSO_WM_TEMPLATE_CATEGORY" val="diagram"/>
  <p:tag name="KSO_WM_TEMPLATE_INDEX" val="20200766"/>
  <p:tag name="KSO_WM_UNIT_LAYERLEVEL" val="1"/>
  <p:tag name="KSO_WM_TAG_VERSION" val="1.0"/>
  <p:tag name="KSO_WM_BEAUTIFY_FLAG" val="#wm#"/>
  <p:tag name="KSO_WM_UNIT_FILL_FORE_SCHEMECOLOR_INDEX_BRIGHTNESS" val="-0.05"/>
  <p:tag name="KSO_WM_UNIT_FILL_FORE_SCHEMECOLOR_INDEX" val="14"/>
  <p:tag name="KSO_WM_UNIT_FILL_TYPE" val="1"/>
</p:tagLst>
</file>

<file path=ppt/tags/tag202.xml><?xml version="1.0" encoding="utf-8"?>
<p:tagLst xmlns:a="http://schemas.openxmlformats.org/drawingml/2006/main" xmlns:r="http://schemas.openxmlformats.org/officeDocument/2006/relationships" xmlns:p="http://schemas.openxmlformats.org/presentationml/2006/main">
  <p:tag name="KSO_WM_UNIT_VALUE" val="1425*1439"/>
  <p:tag name="KSO_WM_UNIT_HIGHLIGHT" val="0"/>
  <p:tag name="KSO_WM_UNIT_COMPATIBLE" val="0"/>
  <p:tag name="KSO_WM_UNIT_DIAGRAM_ISNUMVISUAL" val="0"/>
  <p:tag name="KSO_WM_UNIT_DIAGRAM_ISREFERUNIT" val="0"/>
  <p:tag name="KSO_WM_UNIT_TYPE" val="d"/>
  <p:tag name="KSO_WM_UNIT_INDEX" val="1"/>
  <p:tag name="KSO_WM_UNIT_ID" val="diagram20200766_1*d*1"/>
  <p:tag name="KSO_WM_TEMPLATE_CATEGORY" val="diagram"/>
  <p:tag name="KSO_WM_TEMPLATE_INDEX" val="20200766"/>
  <p:tag name="KSO_WM_UNIT_LAYERLEVEL" val="1"/>
  <p:tag name="KSO_WM_TAG_VERSION" val="1.0"/>
  <p:tag name="KSO_WM_BEAUTIFY_FLAG" val="#wm#"/>
  <p:tag name="KSO_WM_UNIT_SUPPORT_UNIT_TYPE" val="[&quot;d&quot;]"/>
  <p:tag name="REFSHAPE" val="197663076"/>
</p:tagLst>
</file>

<file path=ppt/tags/tag203.xml><?xml version="1.0" encoding="utf-8"?>
<p:tagLst xmlns:a="http://schemas.openxmlformats.org/drawingml/2006/main" xmlns:r="http://schemas.openxmlformats.org/officeDocument/2006/relationships" xmlns:p="http://schemas.openxmlformats.org/presentationml/2006/main">
  <p:tag name="KSO_WM_UNIT_NOCLEAR" val="0"/>
  <p:tag name="KSO_WM_UNIT_VALUE" val="1170"/>
  <p:tag name="KSO_WM_UNIT_HIGHLIGHT" val="0"/>
  <p:tag name="KSO_WM_UNIT_COMPATIBLE" val="0"/>
  <p:tag name="KSO_WM_UNIT_DIAGRAM_ISNUMVISUAL" val="0"/>
  <p:tag name="KSO_WM_UNIT_DIAGRAM_ISREFERUNIT" val="0"/>
  <p:tag name="KSO_WM_UNIT_TYPE" val="f"/>
  <p:tag name="KSO_WM_UNIT_INDEX" val="1"/>
  <p:tag name="KSO_WM_UNIT_ID" val="diagram20200766_1*f*1"/>
  <p:tag name="KSO_WM_TEMPLATE_CATEGORY" val="diagram"/>
  <p:tag name="KSO_WM_TEMPLATE_INDEX" val="20200766"/>
  <p:tag name="KSO_WM_UNIT_LAYERLEVEL" val="1"/>
  <p:tag name="KSO_WM_TAG_VERSION" val="1.0"/>
  <p:tag name="KSO_WM_BEAUTIFY_FLAG" val="#wm#"/>
  <p:tag name="KSO_WM_UNIT_PRESET_TEXT" val="单击此处添加文本具体内容，简明扼要的阐述您的观点。根据需要可酌情增减文字，以便观者准确的理解您传达的思想。单击此处添加文本具体内容，简明扼要的阐述您的观点。根据需要可酌情增减文字，以便观者准确的理解您传达的思想。&#10;单击此处添加文本具体内容，简明扼要的阐述您的观点。根据需要可酌情增减文字，以便观者准确的理解您传达的思想。&#10;单击此处添加文本具体内容，简明扼要的阐述您的观点。&#10;单击此处添加文本具体内容，简明扼要的阐述您的观点。根据需要可酌情增减文字，以便观者准确的理解您传达的思想。单击此处添加文本具体内容，简明扼要的阐述您的观点。根据需要可酌情增减文字，以便观者准确的理解您传达的思想。单击此处添加文本具体内容，简明扼要的阐述您的观点。"/>
  <p:tag name="KSO_WM_UNIT_SUBTYPE" val="a"/>
  <p:tag name="KSO_WM_UNIT_TEXT_FILL_FORE_SCHEMECOLOR_INDEX_BRIGHTNESS" val="0.15"/>
  <p:tag name="KSO_WM_UNIT_TEXT_FILL_FORE_SCHEMECOLOR_INDEX" val="13"/>
  <p:tag name="KSO_WM_UNIT_TEXT_FILL_TYPE" val="1"/>
</p:tagLst>
</file>

<file path=ppt/tags/tag204.xml><?xml version="1.0" encoding="utf-8"?>
<p:tagLst xmlns:a="http://schemas.openxmlformats.org/drawingml/2006/main" xmlns:r="http://schemas.openxmlformats.org/officeDocument/2006/relationships" xmlns:p="http://schemas.openxmlformats.org/presentationml/2006/main">
  <p:tag name="REFSHAPE" val="197660900"/>
</p:tagLst>
</file>

<file path=ppt/tags/tag205.xml><?xml version="1.0" encoding="utf-8"?>
<p:tagLst xmlns:a="http://schemas.openxmlformats.org/drawingml/2006/main" xmlns:r="http://schemas.openxmlformats.org/officeDocument/2006/relationships" xmlns:p="http://schemas.openxmlformats.org/presentationml/2006/main">
  <p:tag name="REFSHAPE" val="197661036"/>
</p:tagLst>
</file>

<file path=ppt/tags/tag206.xml><?xml version="1.0" encoding="utf-8"?>
<p:tagLst xmlns:a="http://schemas.openxmlformats.org/drawingml/2006/main" xmlns:r="http://schemas.openxmlformats.org/officeDocument/2006/relationships" xmlns:p="http://schemas.openxmlformats.org/presentationml/2006/main">
  <p:tag name="REFSHAPE" val="197661444"/>
</p:tagLst>
</file>

<file path=ppt/tags/tag2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0766_1*i*1"/>
  <p:tag name="KSO_WM_TEMPLATE_CATEGORY" val="diagram"/>
  <p:tag name="KSO_WM_TEMPLATE_INDEX" val="20200766"/>
  <p:tag name="KSO_WM_UNIT_LAYERLEVEL" val="1"/>
  <p:tag name="KSO_WM_TAG_VERSION" val="1.0"/>
  <p:tag name="KSO_WM_BEAUTIFY_FLAG" val="#wm#"/>
  <p:tag name="KSO_WM_UNIT_FILL_FORE_SCHEMECOLOR_INDEX_BRIGHTNESS" val="-0.05"/>
  <p:tag name="KSO_WM_UNIT_FILL_FORE_SCHEMECOLOR_INDEX" val="14"/>
  <p:tag name="KSO_WM_UNIT_FILL_TYPE" val="1"/>
</p:tagLst>
</file>

<file path=ppt/tags/tag2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0766_1*i*1"/>
  <p:tag name="KSO_WM_TEMPLATE_CATEGORY" val="diagram"/>
  <p:tag name="KSO_WM_TEMPLATE_INDEX" val="20200766"/>
  <p:tag name="KSO_WM_UNIT_LAYERLEVEL" val="1"/>
  <p:tag name="KSO_WM_TAG_VERSION" val="1.0"/>
  <p:tag name="KSO_WM_BEAUTIFY_FLAG" val="#wm#"/>
  <p:tag name="KSO_WM_UNIT_FILL_FORE_SCHEMECOLOR_INDEX_BRIGHTNESS" val="-0.05"/>
  <p:tag name="KSO_WM_UNIT_FILL_FORE_SCHEMECOLOR_INDEX" val="14"/>
  <p:tag name="KSO_WM_UNIT_FILL_TYPE" val="1"/>
</p:tagLst>
</file>

<file path=ppt/tags/tag2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0766_1*i*1"/>
  <p:tag name="KSO_WM_TEMPLATE_CATEGORY" val="diagram"/>
  <p:tag name="KSO_WM_TEMPLATE_INDEX" val="20200766"/>
  <p:tag name="KSO_WM_UNIT_LAYERLEVEL" val="1"/>
  <p:tag name="KSO_WM_TAG_VERSION" val="1.0"/>
  <p:tag name="KSO_WM_BEAUTIFY_FLAG" val="#wm#"/>
  <p:tag name="KSO_WM_UNIT_FILL_FORE_SCHEMECOLOR_INDEX_BRIGHTNESS" val="-0.05"/>
  <p:tag name="KSO_WM_UNIT_FILL_FORE_SCHEMECOLOR_INDEX" val="14"/>
  <p:tag name="KSO_WM_UNI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0766_1*i*1"/>
  <p:tag name="KSO_WM_TEMPLATE_CATEGORY" val="diagram"/>
  <p:tag name="KSO_WM_TEMPLATE_INDEX" val="20200766"/>
  <p:tag name="KSO_WM_UNIT_LAYERLEVEL" val="1"/>
  <p:tag name="KSO_WM_TAG_VERSION" val="1.0"/>
  <p:tag name="KSO_WM_BEAUTIFY_FLAG" val="#wm#"/>
  <p:tag name="KSO_WM_UNIT_FILL_FORE_SCHEMECOLOR_INDEX_BRIGHTNESS" val="-0.05"/>
  <p:tag name="KSO_WM_UNIT_FILL_FORE_SCHEMECOLOR_INDEX" val="14"/>
  <p:tag name="KSO_WM_UNIT_FILL_TYPE" val="1"/>
</p:tagLst>
</file>

<file path=ppt/tags/tag2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0766_1*i*1"/>
  <p:tag name="KSO_WM_TEMPLATE_CATEGORY" val="diagram"/>
  <p:tag name="KSO_WM_TEMPLATE_INDEX" val="20200766"/>
  <p:tag name="KSO_WM_UNIT_LAYERLEVEL" val="1"/>
  <p:tag name="KSO_WM_TAG_VERSION" val="1.0"/>
  <p:tag name="KSO_WM_BEAUTIFY_FLAG" val="#wm#"/>
  <p:tag name="KSO_WM_UNIT_FILL_FORE_SCHEMECOLOR_INDEX_BRIGHTNESS" val="-0.05"/>
  <p:tag name="KSO_WM_UNIT_FILL_FORE_SCHEMECOLOR_INDEX" val="14"/>
  <p:tag name="KSO_WM_UNIT_FILL_TYPE" val="1"/>
</p:tagLst>
</file>

<file path=ppt/tags/tag212.xml><?xml version="1.0" encoding="utf-8"?>
<p:tagLst xmlns:a="http://schemas.openxmlformats.org/drawingml/2006/main" xmlns:r="http://schemas.openxmlformats.org/officeDocument/2006/relationships" xmlns:p="http://schemas.openxmlformats.org/presentationml/2006/main">
  <p:tag name="REFSHAPE" val="197661444"/>
</p:tagLst>
</file>

<file path=ppt/tags/tag2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0766_1*i*1"/>
  <p:tag name="KSO_WM_TEMPLATE_CATEGORY" val="diagram"/>
  <p:tag name="KSO_WM_TEMPLATE_INDEX" val="20200766"/>
  <p:tag name="KSO_WM_UNIT_LAYERLEVEL" val="1"/>
  <p:tag name="KSO_WM_TAG_VERSION" val="1.0"/>
  <p:tag name="KSO_WM_BEAUTIFY_FLAG" val="#wm#"/>
  <p:tag name="KSO_WM_UNIT_FILL_FORE_SCHEMECOLOR_INDEX_BRIGHTNESS" val="-0.05"/>
  <p:tag name="KSO_WM_UNIT_FILL_FORE_SCHEMECOLOR_INDEX" val="14"/>
  <p:tag name="KSO_WM_UNIT_FILL_TYPE" val="1"/>
</p:tagLst>
</file>

<file path=ppt/tags/tag214.xml><?xml version="1.0" encoding="utf-8"?>
<p:tagLst xmlns:a="http://schemas.openxmlformats.org/drawingml/2006/main" xmlns:r="http://schemas.openxmlformats.org/officeDocument/2006/relationships" xmlns:p="http://schemas.openxmlformats.org/presentationml/2006/main">
  <p:tag name="KSO_WM_UNIT_TABLE_BEAUTIFY" val="smartTable{55542317-7514-4235-a04b-f4de7a340b27}"/>
</p:tagLst>
</file>

<file path=ppt/tags/tag2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0766_1*i*1"/>
  <p:tag name="KSO_WM_TEMPLATE_CATEGORY" val="diagram"/>
  <p:tag name="KSO_WM_TEMPLATE_INDEX" val="20200766"/>
  <p:tag name="KSO_WM_UNIT_LAYERLEVEL" val="1"/>
  <p:tag name="KSO_WM_TAG_VERSION" val="1.0"/>
  <p:tag name="KSO_WM_BEAUTIFY_FLAG" val="#wm#"/>
  <p:tag name="KSO_WM_UNIT_FILL_FORE_SCHEMECOLOR_INDEX_BRIGHTNESS" val="-0.05"/>
  <p:tag name="KSO_WM_UNIT_FILL_FORE_SCHEMECOLOR_INDEX" val="14"/>
  <p:tag name="KSO_WM_UNIT_FILL_TYPE" val="1"/>
</p:tagLst>
</file>

<file path=ppt/tags/tag216.xml><?xml version="1.0" encoding="utf-8"?>
<p:tagLst xmlns:a="http://schemas.openxmlformats.org/drawingml/2006/main" xmlns:r="http://schemas.openxmlformats.org/officeDocument/2006/relationships" xmlns:p="http://schemas.openxmlformats.org/presentationml/2006/main">
  <p:tag name="KSO_WM_SLIDE_ID" val="diagram20201895_1"/>
  <p:tag name="KSO_WM_TEMPLATE_SUBCATEGORY" val="11"/>
  <p:tag name="KSO_WM_SLIDE_ITEM_CNT" val="0"/>
  <p:tag name="KSO_WM_SLIDE_INDEX" val="1"/>
  <p:tag name="KSO_WM_TAG_VERSION" val="1.0"/>
  <p:tag name="KSO_WM_BEAUTIFY_FLAG" val="#wm#"/>
  <p:tag name="KSO_WM_TEMPLATE_CATEGORY" val="diagram"/>
  <p:tag name="KSO_WM_TEMPLATE_INDEX" val="20201895"/>
  <p:tag name="KSO_WM_SLIDE_LAYOUT" val="a_d_f"/>
  <p:tag name="KSO_WM_SLIDE_LAYOUT_CNT" val="1_3_1"/>
  <p:tag name="KSO_WM_SLIDE_TYPE" val="text"/>
  <p:tag name="KSO_WM_SLIDE_SUBTYPE" val="picTxt"/>
  <p:tag name="KSO_WM_SLIDE_SIZE" val="864*431"/>
  <p:tag name="KSO_WM_SLIDE_POSITION" val="47*59"/>
  <p:tag name="KSO_WM_SLIDE_LAYOUT_INFO" val="{&#10;    &quot;backgroundInfo&quot;: [&#10;        {&#10;            &quot;bottom&quot;: 0,&#10;            &quot;bottomAbs&quot;: false,&#10;            &quot;left&quot;: 0,&#10;            &quot;leftAbs&quot;: false,&#10;            &quot;right&quot;: 0,&#10;            &quot;rightAbs&quot;: false,&#10;            &quot;top&quot;: 0,&#10;            &quot;topAbs&quot;: false,&#10;            &quot;type&quot;: &quot;general&quot;&#10;        },&#10;        {&#10;            &quot;bottom&quot;: 0,&#10;            &quot;bottomAbs&quot;: false,&#10;            &quot;left&quot;: 0,&#10;            &quot;leftAbs&quot;: false,&#10;            &quot;right&quot;: 0,&#10;            &quot;rightAbs&quot;: false,&#10;            &quot;top&quot;: 0,&#10;            &quot;topAbs&quot;: false,&#10;            &quot;type&quot;: &quot;frame&quot;&#10;        }&#10;    ],&#10;    &quot;horizontalAlign&quot;: 1,&#10;    &quot;id&quot;: &quot;2020-05-14T15:00:40&quot;,&#10;    &quot;maxSize&quot;: {&#10;        &quot;size1&quot;: 74&#10;    },&#10;    &quot;minSize&quot;: {&#10;        &quot;size1&quot;: 32.200000000000003&#10;    },&#10;    &quot;normalSize&quot;: {&#10;        &quot;size1&quot;: 69.887722719598699&#10;    },&#10;    &quot;subLayout&quot;: [&#10;        {&#10;            &quot;id&quot;: &quot;2020-05-14T15:00:40&quot;,&#10;            &quot;margin&quot;: {&#10;                &quot;bottom&quot;: 0.83399999141693115,&#10;                &quot;left&quot;: 1.690000057220459,&#10;                &quot;right&quot;: 1.6859999895095825,&#10;                &quot;top&quot;: 2.0999999046325684&#10;            },&#10;            &quot;type&quot;: 0&#10;        },&#10;        {&#10;            &quot;horizontalAlign&quot;: 1,&#10;            &quot;id&quot;: &quot;2020-05-14T15:00:40&quot;,&#10;            &quot;margin&quot;: {&#10;                &quot;bottom&quot;: 1.7239999771118164,&#10;                &quot;left&quot;: 1.690000057220459,&#10;                &quot;right&quot;: 1.6859999895095825,&#10;                &quot;top&quot;: 0.026000002399086952&#10;            },&#10;            &quot;marginOverLayout&quot;: {&#10;                &quot;bottom&quot;: 1.7239999771118164,&#10;                &quot;left&quot;: 1.690000057220459,&#10;                &quot;right&quot;: 1.6859999895095825,&#10;                &quot;top&quot;: 0.026000002399086952&#10;            },&#10;            &quot;type&quot;: 1,&#10;            &quot;verticalAlign&quot;: 0&#10;        }&#10;    ],&#10;    &quot;type&quot;: 1,&#10;    &quot;verticalAlign&quot;: 1&#10;}&#10;"/>
  <p:tag name="KSO_WM_SLIDE_CAN_ADD_NAVIGATION" val="1"/>
  <p:tag name="KSO_WM_SLIDE_BACKGROUND" val="[&quot;general&quot;,&quot;frame&quot;]"/>
  <p:tag name="KSO_WM_SLIDE_RATIO" val="1.777778"/>
  <p:tag name="KSO_WM_TEMPLATE_MASTER_TYPE" val="0"/>
  <p:tag name="KSO_WM_TEMPLATE_COLOR_TYPE" val="1"/>
  <p:tag name="KSO_WM_SLIDE_BK_DARK_LIGHT" val="1"/>
  <p:tag name="KSO_WM_SLIDE_BACKGROUND_TYPE" val="frame"/>
</p:tagLst>
</file>

<file path=ppt/tags/tag217.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1"/>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3*i*0"/>
  <p:tag name="KSO_WM_UNIT_BK_DARK_LIGHT" val="2"/>
  <p:tag name="KSO_WM_UNIT_LAYERLEVEL" val="1"/>
  <p:tag name="KSO_WM_TAG_VERSION" val="1.0"/>
  <p:tag name="KSO_WM_BEAUTIFY_FLAG" val="#wm#"/>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218.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1"/>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UNIT_TYPE" val="i"/>
</p:tagLst>
</file>

<file path=ppt/tags/tag219.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1"/>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UNIT_TYPE" val="i"/>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a="http://schemas.openxmlformats.org/drawingml/2006/main" xmlns:r="http://schemas.openxmlformats.org/officeDocument/2006/relationships" xmlns:p="http://schemas.openxmlformats.org/presentationml/2006/main">
  <p:tag name="KSO_WM_UNIT_PRESET_TEXT" val="点击输入正文"/>
  <p:tag name="KSO_WM_UNIT_NOCLEAR" val="0"/>
  <p:tag name="KSO_WM_UNIT_VALUE" val="106"/>
  <p:tag name="KSO_WM_UNIT_HIGHLIGHT" val="0"/>
  <p:tag name="KSO_WM_UNIT_COMPATIBLE" val="0"/>
  <p:tag name="KSO_WM_UNIT_DIAGRAM_ISNUMVISUAL" val="0"/>
  <p:tag name="KSO_WM_UNIT_DIAGRAM_ISREFERUNIT" val="0"/>
  <p:tag name="KSO_WM_UNIT_TYPE" val="f"/>
  <p:tag name="KSO_WM_UNIT_INDEX" val="1"/>
  <p:tag name="KSO_WM_UNIT_ID" val="diagram20201895_1*f*1"/>
  <p:tag name="KSO_WM_TEMPLATE_CATEGORY" val="diagram"/>
  <p:tag name="KSO_WM_TEMPLATE_INDEX" val="20201895"/>
  <p:tag name="KSO_WM_UNIT_LAYERLEVEL" val="1"/>
  <p:tag name="KSO_WM_TAG_VERSION" val="1.0"/>
  <p:tag name="KSO_WM_BEAUTIFY_FLAG" val="#wm#"/>
  <p:tag name="KSO_WM_UNIT_DEFAULT_FONT" val="14;20;2"/>
  <p:tag name="KSO_WM_UNIT_BLOCK" val="0"/>
  <p:tag name="KSO_WM_UNIT_PLACING_PICTURE_MD4" val="0"/>
  <p:tag name="KSO_WM_UNIT_SUBTYPE" val="a"/>
  <p:tag name="KSO_WM_UNIT_TEXT_FILL_FORE_SCHEMECOLOR_INDEX_BRIGHTNESS" val="0.25"/>
  <p:tag name="KSO_WM_UNIT_TEXT_FILL_FORE_SCHEMECOLOR_INDEX" val="13"/>
  <p:tag name="KSO_WM_UNIT_TEXT_FILL_TYPE" val="1"/>
</p:tagLst>
</file>

<file path=ppt/tags/tag221.xml><?xml version="1.0" encoding="utf-8"?>
<p:tagLst xmlns:a="http://schemas.openxmlformats.org/drawingml/2006/main" xmlns:r="http://schemas.openxmlformats.org/officeDocument/2006/relationships" xmlns:p="http://schemas.openxmlformats.org/presentationml/2006/main">
  <p:tag name="REFSHAPE" val="197660900"/>
</p:tagLst>
</file>

<file path=ppt/tags/tag222.xml><?xml version="1.0" encoding="utf-8"?>
<p:tagLst xmlns:a="http://schemas.openxmlformats.org/drawingml/2006/main" xmlns:r="http://schemas.openxmlformats.org/officeDocument/2006/relationships" xmlns:p="http://schemas.openxmlformats.org/presentationml/2006/main">
  <p:tag name="REFSHAPE" val="197661036"/>
</p:tagLst>
</file>

<file path=ppt/tags/tag2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0766_1*i*1"/>
  <p:tag name="KSO_WM_TEMPLATE_CATEGORY" val="diagram"/>
  <p:tag name="KSO_WM_TEMPLATE_INDEX" val="20200766"/>
  <p:tag name="KSO_WM_UNIT_LAYERLEVEL" val="1"/>
  <p:tag name="KSO_WM_TAG_VERSION" val="1.0"/>
  <p:tag name="KSO_WM_BEAUTIFY_FLAG" val="#wm#"/>
  <p:tag name="KSO_WM_UNIT_FILL_FORE_SCHEMECOLOR_INDEX_BRIGHTNESS" val="-0.05"/>
  <p:tag name="KSO_WM_UNIT_FILL_FORE_SCHEMECOLOR_INDEX" val="14"/>
  <p:tag name="KSO_WM_UNIT_FILL_TYPE" val="1"/>
</p:tagLst>
</file>

<file path=ppt/tags/tag224.xml><?xml version="1.0" encoding="utf-8"?>
<p:tagLst xmlns:a="http://schemas.openxmlformats.org/drawingml/2006/main" xmlns:r="http://schemas.openxmlformats.org/officeDocument/2006/relationships" xmlns:p="http://schemas.openxmlformats.org/presentationml/2006/main">
  <p:tag name="REFSHAPE" val="197661036"/>
</p:tagLst>
</file>

<file path=ppt/tags/tag2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0766_1*i*1"/>
  <p:tag name="KSO_WM_TEMPLATE_CATEGORY" val="diagram"/>
  <p:tag name="KSO_WM_TEMPLATE_INDEX" val="20200766"/>
  <p:tag name="KSO_WM_UNIT_LAYERLEVEL" val="1"/>
  <p:tag name="KSO_WM_TAG_VERSION" val="1.0"/>
  <p:tag name="KSO_WM_BEAUTIFY_FLAG" val="#wm#"/>
  <p:tag name="KSO_WM_UNIT_FILL_FORE_SCHEMECOLOR_INDEX_BRIGHTNESS" val="-0.05"/>
  <p:tag name="KSO_WM_UNIT_FILL_FORE_SCHEMECOLOR_INDEX" val="14"/>
  <p:tag name="KSO_WM_UNI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383"/>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TEMPLATE_SUBCATEGORY" val="0"/>
  <p:tag name="KSO_WM_TEMPLATE_THUMBS_INDEX" val="1、4、7、9、12、13、17、20、21、26、30、32、36、37、38、39、41"/>
  <p:tag name="KSO_WM_TEMPLATE_COLOR_TYPE" val="1"/>
  <p:tag name="KSO_WM_TEMPLATE_MASTER_THUMB_INDEX" val="12"/>
  <p:tag name="KSO_WM_TAG_VERSION" val="1.0"/>
  <p:tag name="KSO_WM_BEAUTIFY_FLAG" val="#wm#"/>
  <p:tag name="KSO_WM_TEMPLATE_CATEGORY" val="custom"/>
  <p:tag name="KSO_WM_TEMPLATE_INDEX" val="20205383"/>
  <p:tag name="KSO_WM_TEMPLATE_MASTER_TYPE" val="1"/>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1*i*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1"/>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3*i*0"/>
  <p:tag name="KSO_WM_UNIT_BK_DARK_LIGHT" val="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1"/>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1"/>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1"/>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1"/>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1"/>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1"/>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1"/>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1"/>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4*i*0"/>
  <p:tag name="KSO_WM_UNIT_BK_DARK_LIGHT" val="2"/>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1"/>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1"/>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自定义 15">
      <a:dk1>
        <a:sysClr val="windowText" lastClr="000000"/>
      </a:dk1>
      <a:lt1>
        <a:sysClr val="window" lastClr="FFFFFF"/>
      </a:lt1>
      <a:dk2>
        <a:srgbClr val="1F497D"/>
      </a:dk2>
      <a:lt2>
        <a:srgbClr val="EEECE1"/>
      </a:lt2>
      <a:accent1>
        <a:srgbClr val="AD182C"/>
      </a:accent1>
      <a:accent2>
        <a:srgbClr val="B71930"/>
      </a:accent2>
      <a:accent3>
        <a:srgbClr val="EB3B3B"/>
      </a:accent3>
      <a:accent4>
        <a:srgbClr val="C00000"/>
      </a:accent4>
      <a:accent5>
        <a:srgbClr val="E92323"/>
      </a:accent5>
      <a:accent6>
        <a:srgbClr val="F0666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ysClr val="windowText" lastClr="000000"/>
      </a:dk1>
      <a:lt1>
        <a:sysClr val="window" lastClr="FFFFFF"/>
      </a:lt1>
      <a:dk2>
        <a:srgbClr val="0F2341"/>
      </a:dk2>
      <a:lt2>
        <a:srgbClr val="FFFFFF"/>
      </a:lt2>
      <a:accent1>
        <a:srgbClr val="DC3D48"/>
      </a:accent1>
      <a:accent2>
        <a:srgbClr val="BC3F66"/>
      </a:accent2>
      <a:accent3>
        <a:srgbClr val="9C4183"/>
      </a:accent3>
      <a:accent4>
        <a:srgbClr val="7D44A1"/>
      </a:accent4>
      <a:accent5>
        <a:srgbClr val="5D46BE"/>
      </a:accent5>
      <a:accent6>
        <a:srgbClr val="3D48DC"/>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TotalTime>
  <Words>1678</Words>
  <Application>Microsoft Office PowerPoint</Application>
  <PresentationFormat>自定义</PresentationFormat>
  <Paragraphs>197</Paragraphs>
  <Slides>22</Slides>
  <Notes>22</Notes>
  <HiddenSlides>0</HiddenSlides>
  <MMClips>0</MMClips>
  <ScaleCrop>false</ScaleCrop>
  <HeadingPairs>
    <vt:vector size="4" baseType="variant">
      <vt:variant>
        <vt:lpstr>主题</vt:lpstr>
      </vt:variant>
      <vt:variant>
        <vt:i4>2</vt:i4>
      </vt:variant>
      <vt:variant>
        <vt:lpstr>幻灯片标题</vt:lpstr>
      </vt:variant>
      <vt:variant>
        <vt:i4>22</vt:i4>
      </vt:variant>
    </vt:vector>
  </HeadingPairs>
  <TitlesOfParts>
    <vt:vector size="24" baseType="lpstr">
      <vt:lpstr>Office Theme</vt: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Administrator</cp:lastModifiedBy>
  <cp:revision>176</cp:revision>
  <dcterms:created xsi:type="dcterms:W3CDTF">2017-08-18T03:02:00Z</dcterms:created>
  <dcterms:modified xsi:type="dcterms:W3CDTF">2020-08-25T02:44:59Z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2052-11.1.0.9662</vt:lpwstr>
  </property>
</Properties>
</file>