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69" r:id="rId7"/>
    <p:sldId id="270" r:id="rId8"/>
    <p:sldId id="271" r:id="rId9"/>
    <p:sldId id="272" r:id="rId10"/>
    <p:sldId id="259" r:id="rId11"/>
    <p:sldId id="260" r:id="rId12"/>
  </p:sldIdLst>
  <p:sldSz cx="6858000" cy="968375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8AE"/>
    <a:srgbClr val="2C609A"/>
    <a:srgbClr val="47236B"/>
    <a:srgbClr val="75487F"/>
    <a:srgbClr val="2A7997"/>
    <a:srgbClr val="1E48AC"/>
    <a:srgbClr val="2D5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0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6217" y="1143000"/>
            <a:ext cx="218556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1584818"/>
            <a:ext cx="5143500" cy="3371380"/>
          </a:xfrm>
        </p:spPr>
        <p:txBody>
          <a:bodyPr anchor="b"/>
          <a:lstStyle>
            <a:lvl1pPr algn="ctr">
              <a:defRPr sz="86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57250" y="5086212"/>
            <a:ext cx="5143500" cy="2337997"/>
          </a:xfrm>
        </p:spPr>
        <p:txBody>
          <a:bodyPr/>
          <a:lstStyle>
            <a:lvl1pPr marL="0" indent="0" algn="ctr">
              <a:buNone/>
              <a:defRPr sz="3460"/>
            </a:lvl1pPr>
            <a:lvl2pPr marL="659130" indent="0" algn="ctr">
              <a:buNone/>
              <a:defRPr sz="2885"/>
            </a:lvl2pPr>
            <a:lvl3pPr marL="1318895" indent="0" algn="ctr">
              <a:buNone/>
              <a:defRPr sz="2595"/>
            </a:lvl3pPr>
            <a:lvl4pPr marL="1978025" indent="0" algn="ctr">
              <a:buNone/>
              <a:defRPr sz="2310"/>
            </a:lvl4pPr>
            <a:lvl5pPr marL="2637790" indent="0" algn="ctr">
              <a:buNone/>
              <a:defRPr sz="2310"/>
            </a:lvl5pPr>
            <a:lvl6pPr marL="3296920" indent="0" algn="ctr">
              <a:buNone/>
              <a:defRPr sz="2310"/>
            </a:lvl6pPr>
            <a:lvl7pPr marL="3956050" indent="0" algn="ctr">
              <a:buNone/>
              <a:defRPr sz="2310"/>
            </a:lvl7pPr>
            <a:lvl8pPr marL="4615815" indent="0" algn="ctr">
              <a:buNone/>
              <a:defRPr sz="2310"/>
            </a:lvl8pPr>
            <a:lvl9pPr marL="5274945" indent="0" algn="ctr">
              <a:buNone/>
              <a:defRPr sz="231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0ABF-FA3A-4B0E-8879-9619483D58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B98-CDEB-471D-80D9-3FE11F0D73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0ABF-FA3A-4B0E-8879-9619483D58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B98-CDEB-471D-80D9-3FE11F0D73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6" y="515571"/>
            <a:ext cx="1478756" cy="820653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71487" y="515571"/>
            <a:ext cx="4350544" cy="8206531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0ABF-FA3A-4B0E-8879-9619483D58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B98-CDEB-471D-80D9-3FE11F0D73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0ABF-FA3A-4B0E-8879-9619483D58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B98-CDEB-471D-80D9-3FE11F0D73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8" y="2414214"/>
            <a:ext cx="5915025" cy="4028171"/>
          </a:xfrm>
        </p:spPr>
        <p:txBody>
          <a:bodyPr anchor="b"/>
          <a:lstStyle>
            <a:lvl1pPr>
              <a:defRPr sz="865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7918" y="6480494"/>
            <a:ext cx="5915025" cy="2118320"/>
          </a:xfrm>
        </p:spPr>
        <p:txBody>
          <a:bodyPr/>
          <a:lstStyle>
            <a:lvl1pPr marL="0" indent="0">
              <a:buNone/>
              <a:defRPr sz="3460">
                <a:solidFill>
                  <a:schemeClr val="tx1">
                    <a:tint val="75000"/>
                  </a:schemeClr>
                </a:solidFill>
              </a:defRPr>
            </a:lvl1pPr>
            <a:lvl2pPr marL="659130" indent="0">
              <a:buNone/>
              <a:defRPr sz="2885">
                <a:solidFill>
                  <a:schemeClr val="tx1">
                    <a:tint val="75000"/>
                  </a:schemeClr>
                </a:solidFill>
              </a:defRPr>
            </a:lvl2pPr>
            <a:lvl3pPr marL="1318895" indent="0">
              <a:buNone/>
              <a:defRPr sz="2595">
                <a:solidFill>
                  <a:schemeClr val="tx1">
                    <a:tint val="75000"/>
                  </a:schemeClr>
                </a:solidFill>
              </a:defRPr>
            </a:lvl3pPr>
            <a:lvl4pPr marL="197802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4pPr>
            <a:lvl5pPr marL="263779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5pPr>
            <a:lvl6pPr marL="32969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6pPr>
            <a:lvl7pPr marL="395605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7pPr>
            <a:lvl8pPr marL="461581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8pPr>
            <a:lvl9pPr marL="527494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0ABF-FA3A-4B0E-8879-9619483D58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B98-CDEB-471D-80D9-3FE11F0D73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71488" y="2577851"/>
            <a:ext cx="2914650" cy="61442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471863" y="2577851"/>
            <a:ext cx="2914650" cy="61442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0ABF-FA3A-4B0E-8879-9619483D58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B98-CDEB-471D-80D9-3FE11F0D73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3" y="515571"/>
            <a:ext cx="5915025" cy="187174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72381" y="2373866"/>
            <a:ext cx="2901255" cy="1163394"/>
          </a:xfrm>
        </p:spPr>
        <p:txBody>
          <a:bodyPr anchor="b"/>
          <a:lstStyle>
            <a:lvl1pPr marL="0" indent="0">
              <a:buNone/>
              <a:defRPr sz="3460" b="1"/>
            </a:lvl1pPr>
            <a:lvl2pPr marL="659130" indent="0">
              <a:buNone/>
              <a:defRPr sz="2885" b="1"/>
            </a:lvl2pPr>
            <a:lvl3pPr marL="1318895" indent="0">
              <a:buNone/>
              <a:defRPr sz="2595" b="1"/>
            </a:lvl3pPr>
            <a:lvl4pPr marL="1978025" indent="0">
              <a:buNone/>
              <a:defRPr sz="2310" b="1"/>
            </a:lvl4pPr>
            <a:lvl5pPr marL="2637790" indent="0">
              <a:buNone/>
              <a:defRPr sz="2310" b="1"/>
            </a:lvl5pPr>
            <a:lvl6pPr marL="3296920" indent="0">
              <a:buNone/>
              <a:defRPr sz="2310" b="1"/>
            </a:lvl6pPr>
            <a:lvl7pPr marL="3956050" indent="0">
              <a:buNone/>
              <a:defRPr sz="2310" b="1"/>
            </a:lvl7pPr>
            <a:lvl8pPr marL="4615815" indent="0">
              <a:buNone/>
              <a:defRPr sz="2310" b="1"/>
            </a:lvl8pPr>
            <a:lvl9pPr marL="5274945" indent="0">
              <a:buNone/>
              <a:defRPr sz="231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72381" y="3537259"/>
            <a:ext cx="2901255" cy="520277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471865" y="2373866"/>
            <a:ext cx="2915543" cy="1163394"/>
          </a:xfrm>
        </p:spPr>
        <p:txBody>
          <a:bodyPr anchor="b"/>
          <a:lstStyle>
            <a:lvl1pPr marL="0" indent="0">
              <a:buNone/>
              <a:defRPr sz="3460" b="1"/>
            </a:lvl1pPr>
            <a:lvl2pPr marL="659130" indent="0">
              <a:buNone/>
              <a:defRPr sz="2885" b="1"/>
            </a:lvl2pPr>
            <a:lvl3pPr marL="1318895" indent="0">
              <a:buNone/>
              <a:defRPr sz="2595" b="1"/>
            </a:lvl3pPr>
            <a:lvl4pPr marL="1978025" indent="0">
              <a:buNone/>
              <a:defRPr sz="2310" b="1"/>
            </a:lvl4pPr>
            <a:lvl5pPr marL="2637790" indent="0">
              <a:buNone/>
              <a:defRPr sz="2310" b="1"/>
            </a:lvl5pPr>
            <a:lvl6pPr marL="3296920" indent="0">
              <a:buNone/>
              <a:defRPr sz="2310" b="1"/>
            </a:lvl6pPr>
            <a:lvl7pPr marL="3956050" indent="0">
              <a:buNone/>
              <a:defRPr sz="2310" b="1"/>
            </a:lvl7pPr>
            <a:lvl8pPr marL="4615815" indent="0">
              <a:buNone/>
              <a:defRPr sz="2310" b="1"/>
            </a:lvl8pPr>
            <a:lvl9pPr marL="5274945" indent="0">
              <a:buNone/>
              <a:defRPr sz="231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471865" y="3537259"/>
            <a:ext cx="2915543" cy="520277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0ABF-FA3A-4B0E-8879-9619483D58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B98-CDEB-471D-80D9-3FE11F0D73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0ABF-FA3A-4B0E-8879-9619483D58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B98-CDEB-471D-80D9-3FE11F0D73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0ABF-FA3A-4B0E-8879-9619483D58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B98-CDEB-471D-80D9-3FE11F0D73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3" y="645584"/>
            <a:ext cx="2211883" cy="2259542"/>
          </a:xfrm>
        </p:spPr>
        <p:txBody>
          <a:bodyPr anchor="b"/>
          <a:lstStyle>
            <a:lvl1pPr>
              <a:defRPr sz="461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915545" y="1394282"/>
            <a:ext cx="3471863" cy="6881739"/>
          </a:xfrm>
        </p:spPr>
        <p:txBody>
          <a:bodyPr/>
          <a:lstStyle>
            <a:lvl1pPr>
              <a:defRPr sz="4615"/>
            </a:lvl1pPr>
            <a:lvl2pPr>
              <a:defRPr sz="4040"/>
            </a:lvl2pPr>
            <a:lvl3pPr>
              <a:defRPr sz="3460"/>
            </a:lvl3pPr>
            <a:lvl4pPr>
              <a:defRPr sz="2885"/>
            </a:lvl4pPr>
            <a:lvl5pPr>
              <a:defRPr sz="2885"/>
            </a:lvl5pPr>
            <a:lvl6pPr>
              <a:defRPr sz="2885"/>
            </a:lvl6pPr>
            <a:lvl7pPr>
              <a:defRPr sz="2885"/>
            </a:lvl7pPr>
            <a:lvl8pPr>
              <a:defRPr sz="2885"/>
            </a:lvl8pPr>
            <a:lvl9pPr>
              <a:defRPr sz="288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72383" y="2905126"/>
            <a:ext cx="2211883" cy="5382103"/>
          </a:xfrm>
        </p:spPr>
        <p:txBody>
          <a:bodyPr/>
          <a:lstStyle>
            <a:lvl1pPr marL="0" indent="0">
              <a:buNone/>
              <a:defRPr sz="2310"/>
            </a:lvl1pPr>
            <a:lvl2pPr marL="659130" indent="0">
              <a:buNone/>
              <a:defRPr sz="2020"/>
            </a:lvl2pPr>
            <a:lvl3pPr marL="1318895" indent="0">
              <a:buNone/>
              <a:defRPr sz="1730"/>
            </a:lvl3pPr>
            <a:lvl4pPr marL="1978025" indent="0">
              <a:buNone/>
              <a:defRPr sz="1440"/>
            </a:lvl4pPr>
            <a:lvl5pPr marL="2637790" indent="0">
              <a:buNone/>
              <a:defRPr sz="1440"/>
            </a:lvl5pPr>
            <a:lvl6pPr marL="3296920" indent="0">
              <a:buNone/>
              <a:defRPr sz="1440"/>
            </a:lvl6pPr>
            <a:lvl7pPr marL="3956050" indent="0">
              <a:buNone/>
              <a:defRPr sz="1440"/>
            </a:lvl7pPr>
            <a:lvl8pPr marL="4615815" indent="0">
              <a:buNone/>
              <a:defRPr sz="1440"/>
            </a:lvl8pPr>
            <a:lvl9pPr marL="5274945" indent="0">
              <a:buNone/>
              <a:defRPr sz="144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0ABF-FA3A-4B0E-8879-9619483D58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B98-CDEB-471D-80D9-3FE11F0D73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3" y="645584"/>
            <a:ext cx="2211883" cy="2259542"/>
          </a:xfrm>
        </p:spPr>
        <p:txBody>
          <a:bodyPr anchor="b"/>
          <a:lstStyle>
            <a:lvl1pPr>
              <a:defRPr sz="461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5" y="1394282"/>
            <a:ext cx="3471863" cy="6881739"/>
          </a:xfrm>
        </p:spPr>
        <p:txBody>
          <a:bodyPr/>
          <a:lstStyle>
            <a:lvl1pPr marL="0" indent="0">
              <a:buNone/>
              <a:defRPr sz="4615"/>
            </a:lvl1pPr>
            <a:lvl2pPr marL="659130" indent="0">
              <a:buNone/>
              <a:defRPr sz="4040"/>
            </a:lvl2pPr>
            <a:lvl3pPr marL="1318895" indent="0">
              <a:buNone/>
              <a:defRPr sz="3460"/>
            </a:lvl3pPr>
            <a:lvl4pPr marL="1978025" indent="0">
              <a:buNone/>
              <a:defRPr sz="2885"/>
            </a:lvl4pPr>
            <a:lvl5pPr marL="2637790" indent="0">
              <a:buNone/>
              <a:defRPr sz="2885"/>
            </a:lvl5pPr>
            <a:lvl6pPr marL="3296920" indent="0">
              <a:buNone/>
              <a:defRPr sz="2885"/>
            </a:lvl6pPr>
            <a:lvl7pPr marL="3956050" indent="0">
              <a:buNone/>
              <a:defRPr sz="2885"/>
            </a:lvl7pPr>
            <a:lvl8pPr marL="4615815" indent="0">
              <a:buNone/>
              <a:defRPr sz="2885"/>
            </a:lvl8pPr>
            <a:lvl9pPr marL="5274945" indent="0">
              <a:buNone/>
              <a:defRPr sz="28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72383" y="2905126"/>
            <a:ext cx="2211883" cy="5382103"/>
          </a:xfrm>
        </p:spPr>
        <p:txBody>
          <a:bodyPr/>
          <a:lstStyle>
            <a:lvl1pPr marL="0" indent="0">
              <a:buNone/>
              <a:defRPr sz="2310"/>
            </a:lvl1pPr>
            <a:lvl2pPr marL="659130" indent="0">
              <a:buNone/>
              <a:defRPr sz="2020"/>
            </a:lvl2pPr>
            <a:lvl3pPr marL="1318895" indent="0">
              <a:buNone/>
              <a:defRPr sz="1730"/>
            </a:lvl3pPr>
            <a:lvl4pPr marL="1978025" indent="0">
              <a:buNone/>
              <a:defRPr sz="1440"/>
            </a:lvl4pPr>
            <a:lvl5pPr marL="2637790" indent="0">
              <a:buNone/>
              <a:defRPr sz="1440"/>
            </a:lvl5pPr>
            <a:lvl6pPr marL="3296920" indent="0">
              <a:buNone/>
              <a:defRPr sz="1440"/>
            </a:lvl6pPr>
            <a:lvl7pPr marL="3956050" indent="0">
              <a:buNone/>
              <a:defRPr sz="1440"/>
            </a:lvl7pPr>
            <a:lvl8pPr marL="4615815" indent="0">
              <a:buNone/>
              <a:defRPr sz="1440"/>
            </a:lvl8pPr>
            <a:lvl9pPr marL="5274945" indent="0">
              <a:buNone/>
              <a:defRPr sz="144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0ABF-FA3A-4B0E-8879-9619483D58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B98-CDEB-471D-80D9-3FE11F0D73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90" y="515571"/>
            <a:ext cx="5915025" cy="1871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90" y="2577851"/>
            <a:ext cx="5915025" cy="614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8975403"/>
            <a:ext cx="1543050" cy="515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D0ABF-FA3A-4B0E-8879-9619483D58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5" y="8975403"/>
            <a:ext cx="2314575" cy="515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8975403"/>
            <a:ext cx="1543050" cy="515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94B98-CDEB-471D-80D9-3FE11F0D73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18895" rtl="0" eaLnBrk="1" latinLnBrk="0" hangingPunct="1">
        <a:lnSpc>
          <a:spcPct val="90000"/>
        </a:lnSpc>
        <a:spcBef>
          <a:spcPct val="0"/>
        </a:spcBef>
        <a:buNone/>
        <a:defRPr sz="6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565" indent="-329565" algn="l" defTabSz="1318895" rtl="0" eaLnBrk="1" latinLnBrk="0" hangingPunct="1">
        <a:lnSpc>
          <a:spcPct val="90000"/>
        </a:lnSpc>
        <a:spcBef>
          <a:spcPts val="1440"/>
        </a:spcBef>
        <a:buFont typeface="Arial" panose="020B0604020202020204" pitchFamily="34" charset="0"/>
        <a:buChar char="•"/>
        <a:defRPr sz="404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29565" algn="l" defTabSz="131889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3460" kern="1200">
          <a:solidFill>
            <a:schemeClr val="tx1"/>
          </a:solidFill>
          <a:latin typeface="+mn-lt"/>
          <a:ea typeface="+mn-ea"/>
          <a:cs typeface="+mn-cs"/>
        </a:defRPr>
      </a:lvl2pPr>
      <a:lvl3pPr marL="1648460" indent="-329565" algn="l" defTabSz="131889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885" kern="1200">
          <a:solidFill>
            <a:schemeClr val="tx1"/>
          </a:solidFill>
          <a:latin typeface="+mn-lt"/>
          <a:ea typeface="+mn-ea"/>
          <a:cs typeface="+mn-cs"/>
        </a:defRPr>
      </a:lvl3pPr>
      <a:lvl4pPr marL="2307590" indent="-329565" algn="l" defTabSz="131889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5" kern="1200">
          <a:solidFill>
            <a:schemeClr val="tx1"/>
          </a:solidFill>
          <a:latin typeface="+mn-lt"/>
          <a:ea typeface="+mn-ea"/>
          <a:cs typeface="+mn-cs"/>
        </a:defRPr>
      </a:lvl4pPr>
      <a:lvl5pPr marL="2967355" indent="-329565" algn="l" defTabSz="131889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5" kern="1200">
          <a:solidFill>
            <a:schemeClr val="tx1"/>
          </a:solidFill>
          <a:latin typeface="+mn-lt"/>
          <a:ea typeface="+mn-ea"/>
          <a:cs typeface="+mn-cs"/>
        </a:defRPr>
      </a:lvl5pPr>
      <a:lvl6pPr marL="3626485" indent="-329565" algn="l" defTabSz="131889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5" kern="1200">
          <a:solidFill>
            <a:schemeClr val="tx1"/>
          </a:solidFill>
          <a:latin typeface="+mn-lt"/>
          <a:ea typeface="+mn-ea"/>
          <a:cs typeface="+mn-cs"/>
        </a:defRPr>
      </a:lvl6pPr>
      <a:lvl7pPr marL="4286250" indent="-329565" algn="l" defTabSz="131889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5" kern="1200">
          <a:solidFill>
            <a:schemeClr val="tx1"/>
          </a:solidFill>
          <a:latin typeface="+mn-lt"/>
          <a:ea typeface="+mn-ea"/>
          <a:cs typeface="+mn-cs"/>
        </a:defRPr>
      </a:lvl7pPr>
      <a:lvl8pPr marL="4945380" indent="-329565" algn="l" defTabSz="131889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5" kern="1200">
          <a:solidFill>
            <a:schemeClr val="tx1"/>
          </a:solidFill>
          <a:latin typeface="+mn-lt"/>
          <a:ea typeface="+mn-ea"/>
          <a:cs typeface="+mn-cs"/>
        </a:defRPr>
      </a:lvl8pPr>
      <a:lvl9pPr marL="5604510" indent="-329565" algn="l" defTabSz="1318895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18895" rtl="0" eaLnBrk="1" latinLnBrk="0" hangingPunct="1">
        <a:defRPr sz="2595" kern="1200">
          <a:solidFill>
            <a:schemeClr val="tx1"/>
          </a:solidFill>
          <a:latin typeface="+mn-lt"/>
          <a:ea typeface="+mn-ea"/>
          <a:cs typeface="+mn-cs"/>
        </a:defRPr>
      </a:lvl1pPr>
      <a:lvl2pPr marL="659130" algn="l" defTabSz="1318895" rtl="0" eaLnBrk="1" latinLnBrk="0" hangingPunct="1">
        <a:defRPr sz="2595" kern="1200">
          <a:solidFill>
            <a:schemeClr val="tx1"/>
          </a:solidFill>
          <a:latin typeface="+mn-lt"/>
          <a:ea typeface="+mn-ea"/>
          <a:cs typeface="+mn-cs"/>
        </a:defRPr>
      </a:lvl2pPr>
      <a:lvl3pPr marL="1318895" algn="l" defTabSz="1318895" rtl="0" eaLnBrk="1" latinLnBrk="0" hangingPunct="1">
        <a:defRPr sz="2595" kern="1200">
          <a:solidFill>
            <a:schemeClr val="tx1"/>
          </a:solidFill>
          <a:latin typeface="+mn-lt"/>
          <a:ea typeface="+mn-ea"/>
          <a:cs typeface="+mn-cs"/>
        </a:defRPr>
      </a:lvl3pPr>
      <a:lvl4pPr marL="1978025" algn="l" defTabSz="1318895" rtl="0" eaLnBrk="1" latinLnBrk="0" hangingPunct="1">
        <a:defRPr sz="2595" kern="1200">
          <a:solidFill>
            <a:schemeClr val="tx1"/>
          </a:solidFill>
          <a:latin typeface="+mn-lt"/>
          <a:ea typeface="+mn-ea"/>
          <a:cs typeface="+mn-cs"/>
        </a:defRPr>
      </a:lvl4pPr>
      <a:lvl5pPr marL="2637790" algn="l" defTabSz="1318895" rtl="0" eaLnBrk="1" latinLnBrk="0" hangingPunct="1">
        <a:defRPr sz="2595" kern="1200">
          <a:solidFill>
            <a:schemeClr val="tx1"/>
          </a:solidFill>
          <a:latin typeface="+mn-lt"/>
          <a:ea typeface="+mn-ea"/>
          <a:cs typeface="+mn-cs"/>
        </a:defRPr>
      </a:lvl5pPr>
      <a:lvl6pPr marL="3296920" algn="l" defTabSz="1318895" rtl="0" eaLnBrk="1" latinLnBrk="0" hangingPunct="1">
        <a:defRPr sz="2595" kern="1200">
          <a:solidFill>
            <a:schemeClr val="tx1"/>
          </a:solidFill>
          <a:latin typeface="+mn-lt"/>
          <a:ea typeface="+mn-ea"/>
          <a:cs typeface="+mn-cs"/>
        </a:defRPr>
      </a:lvl6pPr>
      <a:lvl7pPr marL="3956050" algn="l" defTabSz="1318895" rtl="0" eaLnBrk="1" latinLnBrk="0" hangingPunct="1">
        <a:defRPr sz="2595" kern="1200">
          <a:solidFill>
            <a:schemeClr val="tx1"/>
          </a:solidFill>
          <a:latin typeface="+mn-lt"/>
          <a:ea typeface="+mn-ea"/>
          <a:cs typeface="+mn-cs"/>
        </a:defRPr>
      </a:lvl7pPr>
      <a:lvl8pPr marL="4615815" algn="l" defTabSz="1318895" rtl="0" eaLnBrk="1" latinLnBrk="0" hangingPunct="1">
        <a:defRPr sz="2595" kern="1200">
          <a:solidFill>
            <a:schemeClr val="tx1"/>
          </a:solidFill>
          <a:latin typeface="+mn-lt"/>
          <a:ea typeface="+mn-ea"/>
          <a:cs typeface="+mn-cs"/>
        </a:defRPr>
      </a:lvl8pPr>
      <a:lvl9pPr marL="5274945" algn="l" defTabSz="1318895" rtl="0" eaLnBrk="1" latinLnBrk="0" hangingPunct="1">
        <a:defRPr sz="2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yanni\Desktop\00 AACTP国际认证培训管理师（ICLO）课程简介 230206\00 AACTP国际认证培训管理师（ICLO）课程简介 230206_00.png00 AACTP国际认证培训管理师（ICLO）课程简介 230206_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50" y="9843"/>
            <a:ext cx="6845300" cy="9677400"/>
          </a:xfrm>
          <a:prstGeom prst="rect">
            <a:avLst/>
          </a:prstGeom>
        </p:spPr>
      </p:pic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yanni\Desktop\00 AACTP国际认证培训管理师（ICLO）课程简介 230206\00 AACTP国际认证培训管理师（ICLO）课程简介 230206_01.png00 AACTP国际认证培训管理师（ICLO）课程简介 230206_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50" y="2858"/>
            <a:ext cx="6845300" cy="9677400"/>
          </a:xfrm>
          <a:prstGeom prst="rect">
            <a:avLst/>
          </a:prstGeom>
        </p:spPr>
      </p:pic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\Users\yanni\Desktop\00 AACTP国际认证培训管理师（ICLO）课程简介 230206\00 AACTP国际认证培训管理师（ICLO）课程简介 230206_02.png00 AACTP国际认证培训管理师（ICLO）课程简介 230206_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50" y="21908"/>
            <a:ext cx="6845300" cy="9677400"/>
          </a:xfrm>
          <a:prstGeom prst="rect">
            <a:avLst/>
          </a:prstGeom>
        </p:spPr>
      </p:pic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\Users\yanni\Desktop\00 AACTP国际认证培训管理师（ICLO）课程简介 230206(1)\00 AACTP国际认证培训管理师（ICLO）课程简介 230206(1)_04.png00 AACTP国际认证培训管理师（ICLO）课程简介 230206(1)_0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573" y="21908"/>
            <a:ext cx="6840855" cy="9677400"/>
          </a:xfrm>
          <a:prstGeom prst="rect">
            <a:avLst/>
          </a:prstGeom>
        </p:spPr>
      </p:pic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\Users\yanni\Desktop\00 AACTP国际认证培训管理师（ICLO）课程简介 230206(1)\00 AACTP国际认证培训管理师（ICLO）课程简介 230206(1)_05.png00 AACTP国际认证培训管理师（ICLO）课程简介 230206(1)_0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573" y="21908"/>
            <a:ext cx="6840855" cy="9677400"/>
          </a:xfrm>
          <a:prstGeom prst="rect">
            <a:avLst/>
          </a:prstGeom>
        </p:spPr>
      </p:pic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\Users\yanni\Desktop\00 AACTP国际认证培训管理师（ICLO）课程简介 230206(1)\00 AACTP国际认证培训管理师（ICLO）课程简介 230206(1)_06.png00 AACTP国际认证培训管理师（ICLO）课程简介 230206(1)_0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573" y="21908"/>
            <a:ext cx="6840855" cy="9677400"/>
          </a:xfrm>
          <a:prstGeom prst="rect">
            <a:avLst/>
          </a:prstGeom>
        </p:spPr>
      </p:pic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\Users\yanni\Desktop\00 AACTP国际认证培训管理师（ICLO）课程简介 230206(1)\00 AACTP国际认证培训管理师（ICLO）课程简介 230206(1)_07.png00 AACTP国际认证培训管理师（ICLO）课程简介 230206(1)_0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573" y="21908"/>
            <a:ext cx="6840855" cy="9677400"/>
          </a:xfrm>
          <a:prstGeom prst="rect">
            <a:avLst/>
          </a:prstGeom>
        </p:spPr>
      </p:pic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\Users\yanni\Desktop\AACTP国际认证培训管理师（ICLO）课程简介 2023.02.06\AACTP国际认证培训管理师（ICLO）课程简介 2023.02.06_08.pngAACTP国际认证培训管理师（ICLO）课程简介 2023.02.06_0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208" y="-21272"/>
            <a:ext cx="6840855" cy="9677400"/>
          </a:xfrm>
          <a:prstGeom prst="rect">
            <a:avLst/>
          </a:prstGeom>
        </p:spPr>
      </p:pic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yanni\Desktop\AACTP国际认证培训管理师（ICLO）课程简介 2023.02.06_09.pngAACTP国际认证培训管理师（ICLO）课程简介 2023.02.06_0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843" y="21908"/>
            <a:ext cx="6843395" cy="9677400"/>
          </a:xfrm>
          <a:prstGeom prst="rect">
            <a:avLst/>
          </a:prstGeom>
        </p:spPr>
      </p:pic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caa8b312-cd6f-4221-89c4-6a00ab955dcd"/>
  <p:tag name="COMMONDATA" val="eyJoZGlkIjoiZWQyNWY3OWFmMjdlNWRkM2ZmMTg0NmZjZDNhM2E1YTkifQ=="/>
  <p:tag name="commondata" val="eyJoZGlkIjoiNTc3OGUwOGE4OTU1NGQ1ODMyODE1ODU3MzlmYTZlMz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冰冰⊙▽⊙＊</cp:lastModifiedBy>
  <cp:revision>48</cp:revision>
  <dcterms:created xsi:type="dcterms:W3CDTF">2019-04-28T08:35:00Z</dcterms:created>
  <dcterms:modified xsi:type="dcterms:W3CDTF">2024-01-25T03:38:55Z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7303BAFA9A394127B71A3EAA49CA0A24_13</vt:lpwstr>
  </property>
</Properties>
</file>