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</p:sldIdLst>
  <p:sldSz cx="6858000" cy="968375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A1C"/>
    <a:srgbClr val="2FB377"/>
    <a:srgbClr val="9A0012"/>
    <a:srgbClr val="47236B"/>
    <a:srgbClr val="75487F"/>
    <a:srgbClr val="2A7997"/>
    <a:srgbClr val="1E48AC"/>
    <a:srgbClr val="2D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20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gs" Target="tags/tag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36217" y="1143000"/>
            <a:ext cx="218556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36800" y="1143000"/>
            <a:ext cx="2184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57250" y="1584818"/>
            <a:ext cx="5143500" cy="3371380"/>
          </a:xfrm>
        </p:spPr>
        <p:txBody>
          <a:bodyPr anchor="b"/>
          <a:lstStyle>
            <a:lvl1pPr algn="ctr">
              <a:defRPr sz="86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857250" y="5086212"/>
            <a:ext cx="5143500" cy="2337997"/>
          </a:xfrm>
        </p:spPr>
        <p:txBody>
          <a:bodyPr/>
          <a:lstStyle>
            <a:lvl1pPr marL="0" indent="0" algn="ctr">
              <a:buNone/>
              <a:defRPr sz="3460"/>
            </a:lvl1pPr>
            <a:lvl2pPr marL="659130" indent="0" algn="ctr">
              <a:buNone/>
              <a:defRPr sz="2885"/>
            </a:lvl2pPr>
            <a:lvl3pPr marL="1318895" indent="0" algn="ctr">
              <a:buNone/>
              <a:defRPr sz="2595"/>
            </a:lvl3pPr>
            <a:lvl4pPr marL="1978025" indent="0" algn="ctr">
              <a:buNone/>
              <a:defRPr sz="2310"/>
            </a:lvl4pPr>
            <a:lvl5pPr marL="2637790" indent="0" algn="ctr">
              <a:buNone/>
              <a:defRPr sz="2310"/>
            </a:lvl5pPr>
            <a:lvl6pPr marL="3296920" indent="0" algn="ctr">
              <a:buNone/>
              <a:defRPr sz="2310"/>
            </a:lvl6pPr>
            <a:lvl7pPr marL="3956050" indent="0" algn="ctr">
              <a:buNone/>
              <a:defRPr sz="2310"/>
            </a:lvl7pPr>
            <a:lvl8pPr marL="4615815" indent="0" algn="ctr">
              <a:buNone/>
              <a:defRPr sz="2310"/>
            </a:lvl8pPr>
            <a:lvl9pPr marL="5274945" indent="0" algn="ctr">
              <a:buNone/>
              <a:defRPr sz="231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6" y="515571"/>
            <a:ext cx="1478756" cy="820653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7" y="515571"/>
            <a:ext cx="4350544" cy="8206531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918" y="2414214"/>
            <a:ext cx="5915025" cy="4028171"/>
          </a:xfrm>
        </p:spPr>
        <p:txBody>
          <a:bodyPr anchor="b"/>
          <a:lstStyle>
            <a:lvl1pPr>
              <a:defRPr sz="86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67918" y="6480494"/>
            <a:ext cx="5915025" cy="2118320"/>
          </a:xfrm>
        </p:spPr>
        <p:txBody>
          <a:bodyPr/>
          <a:lstStyle>
            <a:lvl1pPr marL="0" indent="0">
              <a:buNone/>
              <a:defRPr sz="3460">
                <a:solidFill>
                  <a:schemeClr val="tx1">
                    <a:tint val="75000"/>
                  </a:schemeClr>
                </a:solidFill>
              </a:defRPr>
            </a:lvl1pPr>
            <a:lvl2pPr marL="659130" indent="0">
              <a:buNone/>
              <a:defRPr sz="2885">
                <a:solidFill>
                  <a:schemeClr val="tx1">
                    <a:tint val="75000"/>
                  </a:schemeClr>
                </a:solidFill>
              </a:defRPr>
            </a:lvl2pPr>
            <a:lvl3pPr marL="1318895" indent="0">
              <a:buNone/>
              <a:defRPr sz="2595">
                <a:solidFill>
                  <a:schemeClr val="tx1">
                    <a:tint val="75000"/>
                  </a:schemeClr>
                </a:solidFill>
              </a:defRPr>
            </a:lvl3pPr>
            <a:lvl4pPr marL="197802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4pPr>
            <a:lvl5pPr marL="263779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5pPr>
            <a:lvl6pPr marL="329692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6pPr>
            <a:lvl7pPr marL="3956050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7pPr>
            <a:lvl8pPr marL="461581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8pPr>
            <a:lvl9pPr marL="5274945" indent="0">
              <a:buNone/>
              <a:defRPr sz="23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471488" y="2577851"/>
            <a:ext cx="2914650" cy="61442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3471863" y="2577851"/>
            <a:ext cx="2914650" cy="61442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515571"/>
            <a:ext cx="5915025" cy="18717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472381" y="2373866"/>
            <a:ext cx="2901255" cy="1163394"/>
          </a:xfrm>
        </p:spPr>
        <p:txBody>
          <a:bodyPr anchor="b"/>
          <a:lstStyle>
            <a:lvl1pPr marL="0" indent="0">
              <a:buNone/>
              <a:defRPr sz="3460" b="1"/>
            </a:lvl1pPr>
            <a:lvl2pPr marL="659130" indent="0">
              <a:buNone/>
              <a:defRPr sz="2885" b="1"/>
            </a:lvl2pPr>
            <a:lvl3pPr marL="1318895" indent="0">
              <a:buNone/>
              <a:defRPr sz="2595" b="1"/>
            </a:lvl3pPr>
            <a:lvl4pPr marL="1978025" indent="0">
              <a:buNone/>
              <a:defRPr sz="2310" b="1"/>
            </a:lvl4pPr>
            <a:lvl5pPr marL="2637790" indent="0">
              <a:buNone/>
              <a:defRPr sz="2310" b="1"/>
            </a:lvl5pPr>
            <a:lvl6pPr marL="3296920" indent="0">
              <a:buNone/>
              <a:defRPr sz="2310" b="1"/>
            </a:lvl6pPr>
            <a:lvl7pPr marL="3956050" indent="0">
              <a:buNone/>
              <a:defRPr sz="2310" b="1"/>
            </a:lvl7pPr>
            <a:lvl8pPr marL="4615815" indent="0">
              <a:buNone/>
              <a:defRPr sz="2310" b="1"/>
            </a:lvl8pPr>
            <a:lvl9pPr marL="5274945" indent="0">
              <a:buNone/>
              <a:defRPr sz="231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72381" y="3537259"/>
            <a:ext cx="2901255" cy="52027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5" y="2373866"/>
            <a:ext cx="2915543" cy="1163394"/>
          </a:xfrm>
        </p:spPr>
        <p:txBody>
          <a:bodyPr anchor="b"/>
          <a:lstStyle>
            <a:lvl1pPr marL="0" indent="0">
              <a:buNone/>
              <a:defRPr sz="3460" b="1"/>
            </a:lvl1pPr>
            <a:lvl2pPr marL="659130" indent="0">
              <a:buNone/>
              <a:defRPr sz="2885" b="1"/>
            </a:lvl2pPr>
            <a:lvl3pPr marL="1318895" indent="0">
              <a:buNone/>
              <a:defRPr sz="2595" b="1"/>
            </a:lvl3pPr>
            <a:lvl4pPr marL="1978025" indent="0">
              <a:buNone/>
              <a:defRPr sz="2310" b="1"/>
            </a:lvl4pPr>
            <a:lvl5pPr marL="2637790" indent="0">
              <a:buNone/>
              <a:defRPr sz="2310" b="1"/>
            </a:lvl5pPr>
            <a:lvl6pPr marL="3296920" indent="0">
              <a:buNone/>
              <a:defRPr sz="2310" b="1"/>
            </a:lvl6pPr>
            <a:lvl7pPr marL="3956050" indent="0">
              <a:buNone/>
              <a:defRPr sz="2310" b="1"/>
            </a:lvl7pPr>
            <a:lvl8pPr marL="4615815" indent="0">
              <a:buNone/>
              <a:defRPr sz="2310" b="1"/>
            </a:lvl8pPr>
            <a:lvl9pPr marL="5274945" indent="0">
              <a:buNone/>
              <a:defRPr sz="231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3471865" y="3537259"/>
            <a:ext cx="2915543" cy="520277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645584"/>
            <a:ext cx="2211883" cy="2259542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2915545" y="1394282"/>
            <a:ext cx="3471863" cy="6881739"/>
          </a:xfrm>
        </p:spPr>
        <p:txBody>
          <a:bodyPr/>
          <a:lstStyle>
            <a:lvl1pPr>
              <a:defRPr sz="4615"/>
            </a:lvl1pPr>
            <a:lvl2pPr>
              <a:defRPr sz="4040"/>
            </a:lvl2pPr>
            <a:lvl3pPr>
              <a:defRPr sz="3460"/>
            </a:lvl3pPr>
            <a:lvl4pPr>
              <a:defRPr sz="2885"/>
            </a:lvl4pPr>
            <a:lvl5pPr>
              <a:defRPr sz="2885"/>
            </a:lvl5pPr>
            <a:lvl6pPr>
              <a:defRPr sz="2885"/>
            </a:lvl6pPr>
            <a:lvl7pPr>
              <a:defRPr sz="2885"/>
            </a:lvl7pPr>
            <a:lvl8pPr>
              <a:defRPr sz="2885"/>
            </a:lvl8pPr>
            <a:lvl9pPr>
              <a:defRPr sz="288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3" y="2905126"/>
            <a:ext cx="2211883" cy="5382103"/>
          </a:xfrm>
        </p:spPr>
        <p:txBody>
          <a:bodyPr/>
          <a:lstStyle>
            <a:lvl1pPr marL="0" indent="0">
              <a:buNone/>
              <a:defRPr sz="2310"/>
            </a:lvl1pPr>
            <a:lvl2pPr marL="659130" indent="0">
              <a:buNone/>
              <a:defRPr sz="2020"/>
            </a:lvl2pPr>
            <a:lvl3pPr marL="1318895" indent="0">
              <a:buNone/>
              <a:defRPr sz="1730"/>
            </a:lvl3pPr>
            <a:lvl4pPr marL="1978025" indent="0">
              <a:buNone/>
              <a:defRPr sz="1440"/>
            </a:lvl4pPr>
            <a:lvl5pPr marL="2637790" indent="0">
              <a:buNone/>
              <a:defRPr sz="1440"/>
            </a:lvl5pPr>
            <a:lvl6pPr marL="3296920" indent="0">
              <a:buNone/>
              <a:defRPr sz="1440"/>
            </a:lvl6pPr>
            <a:lvl7pPr marL="3956050" indent="0">
              <a:buNone/>
              <a:defRPr sz="1440"/>
            </a:lvl7pPr>
            <a:lvl8pPr marL="4615815" indent="0">
              <a:buNone/>
              <a:defRPr sz="1440"/>
            </a:lvl8pPr>
            <a:lvl9pPr marL="5274945" indent="0">
              <a:buNone/>
              <a:defRPr sz="14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2383" y="645584"/>
            <a:ext cx="2211883" cy="2259542"/>
          </a:xfrm>
        </p:spPr>
        <p:txBody>
          <a:bodyPr anchor="b"/>
          <a:lstStyle>
            <a:lvl1pPr>
              <a:defRPr sz="461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915545" y="1394282"/>
            <a:ext cx="3471863" cy="6881739"/>
          </a:xfrm>
        </p:spPr>
        <p:txBody>
          <a:bodyPr/>
          <a:lstStyle>
            <a:lvl1pPr marL="0" indent="0">
              <a:buNone/>
              <a:defRPr sz="4615"/>
            </a:lvl1pPr>
            <a:lvl2pPr marL="659130" indent="0">
              <a:buNone/>
              <a:defRPr sz="4040"/>
            </a:lvl2pPr>
            <a:lvl3pPr marL="1318895" indent="0">
              <a:buNone/>
              <a:defRPr sz="3460"/>
            </a:lvl3pPr>
            <a:lvl4pPr marL="1978025" indent="0">
              <a:buNone/>
              <a:defRPr sz="2885"/>
            </a:lvl4pPr>
            <a:lvl5pPr marL="2637790" indent="0">
              <a:buNone/>
              <a:defRPr sz="2885"/>
            </a:lvl5pPr>
            <a:lvl6pPr marL="3296920" indent="0">
              <a:buNone/>
              <a:defRPr sz="2885"/>
            </a:lvl6pPr>
            <a:lvl7pPr marL="3956050" indent="0">
              <a:buNone/>
              <a:defRPr sz="2885"/>
            </a:lvl7pPr>
            <a:lvl8pPr marL="4615815" indent="0">
              <a:buNone/>
              <a:defRPr sz="2885"/>
            </a:lvl8pPr>
            <a:lvl9pPr marL="5274945" indent="0">
              <a:buNone/>
              <a:defRPr sz="288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472383" y="2905126"/>
            <a:ext cx="2211883" cy="5382103"/>
          </a:xfrm>
        </p:spPr>
        <p:txBody>
          <a:bodyPr/>
          <a:lstStyle>
            <a:lvl1pPr marL="0" indent="0">
              <a:buNone/>
              <a:defRPr sz="2310"/>
            </a:lvl1pPr>
            <a:lvl2pPr marL="659130" indent="0">
              <a:buNone/>
              <a:defRPr sz="2020"/>
            </a:lvl2pPr>
            <a:lvl3pPr marL="1318895" indent="0">
              <a:buNone/>
              <a:defRPr sz="1730"/>
            </a:lvl3pPr>
            <a:lvl4pPr marL="1978025" indent="0">
              <a:buNone/>
              <a:defRPr sz="1440"/>
            </a:lvl4pPr>
            <a:lvl5pPr marL="2637790" indent="0">
              <a:buNone/>
              <a:defRPr sz="1440"/>
            </a:lvl5pPr>
            <a:lvl6pPr marL="3296920" indent="0">
              <a:buNone/>
              <a:defRPr sz="1440"/>
            </a:lvl6pPr>
            <a:lvl7pPr marL="3956050" indent="0">
              <a:buNone/>
              <a:defRPr sz="1440"/>
            </a:lvl7pPr>
            <a:lvl8pPr marL="4615815" indent="0">
              <a:buNone/>
              <a:defRPr sz="1440"/>
            </a:lvl8pPr>
            <a:lvl9pPr marL="5274945" indent="0">
              <a:buNone/>
              <a:defRPr sz="144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71490" y="515571"/>
            <a:ext cx="5915025" cy="1871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71490" y="2577851"/>
            <a:ext cx="5915025" cy="6144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488" y="8975403"/>
            <a:ext cx="1543050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0ABF-FA3A-4B0E-8879-9619483D58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71715" y="8975403"/>
            <a:ext cx="2314575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843463" y="8975403"/>
            <a:ext cx="1543050" cy="515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4B98-CDEB-471D-80D9-3FE11F0D73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18895" rtl="0" eaLnBrk="1" latinLnBrk="0" hangingPunct="1">
        <a:lnSpc>
          <a:spcPct val="90000"/>
        </a:lnSpc>
        <a:spcBef>
          <a:spcPct val="0"/>
        </a:spcBef>
        <a:buNone/>
        <a:defRPr sz="6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565" indent="-329565" algn="l" defTabSz="1318895" rtl="0" eaLnBrk="1" latinLnBrk="0" hangingPunct="1">
        <a:lnSpc>
          <a:spcPct val="90000"/>
        </a:lnSpc>
        <a:spcBef>
          <a:spcPts val="1440"/>
        </a:spcBef>
        <a:buFont typeface="Arial" panose="020B0604020202020204" pitchFamily="34" charset="0"/>
        <a:buChar char="•"/>
        <a:defRPr sz="404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3460" kern="1200">
          <a:solidFill>
            <a:schemeClr val="tx1"/>
          </a:solidFill>
          <a:latin typeface="+mn-lt"/>
          <a:ea typeface="+mn-ea"/>
          <a:cs typeface="+mn-cs"/>
        </a:defRPr>
      </a:lvl2pPr>
      <a:lvl3pPr marL="164846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885" kern="1200">
          <a:solidFill>
            <a:schemeClr val="tx1"/>
          </a:solidFill>
          <a:latin typeface="+mn-lt"/>
          <a:ea typeface="+mn-ea"/>
          <a:cs typeface="+mn-cs"/>
        </a:defRPr>
      </a:lvl3pPr>
      <a:lvl4pPr marL="230759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4pPr>
      <a:lvl5pPr marL="2967355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5pPr>
      <a:lvl6pPr marL="3626485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6pPr>
      <a:lvl7pPr marL="428625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7pPr>
      <a:lvl8pPr marL="494538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8pPr>
      <a:lvl9pPr marL="5604510" indent="-329565" algn="l" defTabSz="1318895" rtl="0" eaLnBrk="1" latinLnBrk="0" hangingPunct="1">
        <a:lnSpc>
          <a:spcPct val="90000"/>
        </a:lnSpc>
        <a:spcBef>
          <a:spcPts val="720"/>
        </a:spcBef>
        <a:buFont typeface="Arial" panose="020B0604020202020204" pitchFamily="34" charset="0"/>
        <a:buChar char="•"/>
        <a:defRPr sz="2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1pPr>
      <a:lvl2pPr marL="65913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2pPr>
      <a:lvl3pPr marL="131889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3pPr>
      <a:lvl4pPr marL="197802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4pPr>
      <a:lvl5pPr marL="263779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5pPr>
      <a:lvl6pPr marL="329692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7pPr>
      <a:lvl8pPr marL="461581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8pPr>
      <a:lvl9pPr marL="5274945" algn="l" defTabSz="1318895" rtl="0" eaLnBrk="1" latinLnBrk="0" hangingPunct="1">
        <a:defRPr sz="2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hongyan.guan@gec-china.com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图片 1" descr="E:\淳斌\K课程物资\2022年最新课程介绍\AACTP国际认证培训师（ICT) - 20211231\源文件\AACTP国际认证培训师（ICT)1 - 20211231-01.jpgAACTP国际认证培训师（ICT)1 - 20211231-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3" y="3810"/>
            <a:ext cx="6845300" cy="96780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hongyan.guan@gec-china.com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图片 3" descr="E:\淳斌\K课程物资\2021年最新课程介绍\AACTP国际注册培训管理师(ICLO)-2021.3.11\国际认证培训师-20200107\国际认证培训师-20200107_画板 1 副本.jpg国际认证培训师-20200107_画板 1 副本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5" y="-212407"/>
            <a:ext cx="6843395" cy="96761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50850" y="9338945"/>
            <a:ext cx="5957570" cy="319738"/>
            <a:chOff x="699959" y="7266799"/>
            <a:chExt cx="5957695" cy="319423"/>
          </a:xfrm>
        </p:grpSpPr>
        <p:pic>
          <p:nvPicPr>
            <p:cNvPr id="17" name="图片 16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877124" y="7266799"/>
              <a:ext cx="756467" cy="306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XXX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20" name="图片 1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2292487" y="7279819"/>
              <a:ext cx="1508946" cy="306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XXX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32" name="图片 3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4182633" y="7279819"/>
              <a:ext cx="2475021" cy="306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XXX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hongyan.guan</a:t>
              </a:r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图片 1" descr="E:\淳斌\K课程物资\2021年最新课程介绍\AACTP国际注册培训管理师(ICLO)-2021.3.11\国际认证培训师-20200107\国际认证培训师-20200107_画板 1 副本 3.jpg国际认证培训师-20200107_画板 1 副本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17" y="179705"/>
            <a:ext cx="6856095" cy="9690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hongyan.guan</a:t>
              </a:r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图片 1" descr="C:\Users\Administrator\Desktop\AACTP国际注册培训管理师(ICLO)-2021.3.11\国际认证培训师-20200107\国际认证培训师-20200107_画板 1 副本 5.jpg国际认证培训师-20200107_画板 1 副本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5" y="7303"/>
            <a:ext cx="6854190" cy="96875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hongyan.guan</a:t>
              </a:r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图片 1" descr="E:\淳斌\K课程物资\2021年最新课程介绍\AACTP国际注册培训管理师(ICLO)-2021.3.11\国际认证培训师-20200107\JPG\国际认证培训师-20200107_画板 1 副本 6.jpg国际认证培训师-20200107_画板 1 副本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23" y="8255"/>
            <a:ext cx="6853555" cy="96856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45188" y="9301081"/>
            <a:ext cx="5957695" cy="319725"/>
            <a:chOff x="699959" y="7266799"/>
            <a:chExt cx="5957695" cy="319725"/>
          </a:xfrm>
        </p:grpSpPr>
        <p:pic>
          <p:nvPicPr>
            <p:cNvPr id="38" name="图片 37" descr="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699959" y="7330836"/>
              <a:ext cx="177165" cy="17970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877124" y="7266799"/>
              <a:ext cx="75646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关老师</a:t>
              </a:r>
              <a:endParaRPr lang="zh-CN" altLang="en-US" sz="14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40" name="图片 39" descr="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70237" y="7330836"/>
              <a:ext cx="222250" cy="215900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2292487" y="7279819"/>
              <a:ext cx="1508946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137 1022 9573</a:t>
              </a:r>
              <a:endParaRPr lang="en-US" altLang="zh-CN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42" name="图片 41" descr="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957209" y="7341312"/>
              <a:ext cx="225425" cy="15875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4182633" y="7279819"/>
              <a:ext cx="2475021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hongyan.guan</a:t>
              </a:r>
              <a:r>
                <a:rPr lang="en-US" altLang="zh-CN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@gec-china.com</a:t>
              </a:r>
              <a:endParaRPr lang="zh-CN" altLang="en-US" sz="140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" name="图片 1" descr="E:\淳斌\K课程物资\2022年最新课程介绍\AACTP国际认证培训师（ICT) - 20211231\源文件\AACTP国际认证培训师（ICT)2 - 20211231-02.jpgAACTP国际认证培训师（ICT)2 - 20211231-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28" y="8255"/>
            <a:ext cx="6849745" cy="9685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DYyYWU3OWJmMjVhYWExMDJhYTQwZDkyZTU5MDY5NGI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WPS 演示</Application>
  <PresentationFormat>自定义</PresentationFormat>
  <Paragraphs>42</Paragraphs>
  <Slides>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宋体</vt:lpstr>
      <vt:lpstr>Wingdings</vt:lpstr>
      <vt:lpstr>Calibri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冰冰⊙▽⊙＊</cp:lastModifiedBy>
  <cp:revision>49</cp:revision>
  <dcterms:created xsi:type="dcterms:W3CDTF">2019-04-28T08:35:00Z</dcterms:created>
  <dcterms:modified xsi:type="dcterms:W3CDTF">2024-01-25T02:47:09Z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7EE67ED3B35D47F8A830540B5207F9AF_13</vt:lpwstr>
  </property>
</Properties>
</file>